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Teko"/>
      <p:regular r:id="rId28"/>
      <p:bold r:id="rId29"/>
    </p:embeddedFont>
    <p:embeddedFont>
      <p:font typeface="Concert One"/>
      <p:regular r:id="rId30"/>
    </p:embeddedFont>
    <p:embeddedFont>
      <p:font typeface="Baloo 2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Tek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ek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loo2-regular.fntdata"/><Relationship Id="rId30" Type="http://schemas.openxmlformats.org/officeDocument/2006/relationships/font" Target="fonts/Concert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Baloo2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db9063938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db9063938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51a045c94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51a045c94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db906393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db906393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db9063939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db906393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db9063939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db9063939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db906393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db906393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db9063939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db9063939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db9063939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db9063939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db9063939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db9063939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db9063939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db9063939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5fc91660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25fc91660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db9063939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db9063939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db9063939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db9063939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6fc84f77b_0_16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86fc84f77b_0_16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db9063938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db9063938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51a045c94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51a045c94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6fc84f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6fc84f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51a045c94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851a045c94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5d4a6a94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5d4a6a94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6fc84f77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86fc84f77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25ea1a33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25ea1a33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6fc84f77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86fc84f77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46" name="Google Shape;146;p1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47" name="Google Shape;147;p1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11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1"/>
          <p:cNvSpPr txBox="1"/>
          <p:nvPr>
            <p:ph hasCustomPrompt="1" type="title"/>
          </p:nvPr>
        </p:nvSpPr>
        <p:spPr>
          <a:xfrm>
            <a:off x="3671575" y="1730000"/>
            <a:ext cx="47592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3671575" y="3076025"/>
            <a:ext cx="4623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3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59" name="Google Shape;159;p13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60" name="Google Shape;160;p1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" name="Google Shape;164;p13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13"/>
          <p:cNvSpPr/>
          <p:nvPr/>
        </p:nvSpPr>
        <p:spPr>
          <a:xfrm>
            <a:off x="1074049" y="2338638"/>
            <a:ext cx="355200" cy="3552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1074049" y="3684513"/>
            <a:ext cx="355200" cy="3552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"/>
          <p:cNvSpPr/>
          <p:nvPr/>
        </p:nvSpPr>
        <p:spPr>
          <a:xfrm>
            <a:off x="5233249" y="2338638"/>
            <a:ext cx="355200" cy="3552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5233249" y="3684513"/>
            <a:ext cx="355200" cy="3552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5233249" y="982163"/>
            <a:ext cx="355200" cy="3552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1074049" y="992763"/>
            <a:ext cx="355200" cy="3552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 txBox="1"/>
          <p:nvPr>
            <p:ph type="title"/>
          </p:nvPr>
        </p:nvSpPr>
        <p:spPr>
          <a:xfrm>
            <a:off x="1484700" y="90881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13"/>
          <p:cNvSpPr txBox="1"/>
          <p:nvPr>
            <p:ph idx="1" type="subTitle"/>
          </p:nvPr>
        </p:nvSpPr>
        <p:spPr>
          <a:xfrm>
            <a:off x="1484700" y="1303480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13"/>
          <p:cNvSpPr txBox="1"/>
          <p:nvPr>
            <p:ph hasCustomPrompt="1" idx="2" type="title"/>
          </p:nvPr>
        </p:nvSpPr>
        <p:spPr>
          <a:xfrm>
            <a:off x="947300" y="1030161"/>
            <a:ext cx="496800" cy="2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idx="3" type="title"/>
          </p:nvPr>
        </p:nvSpPr>
        <p:spPr>
          <a:xfrm>
            <a:off x="5645353" y="90881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" name="Google Shape;177;p13"/>
          <p:cNvSpPr txBox="1"/>
          <p:nvPr>
            <p:ph idx="4" type="subTitle"/>
          </p:nvPr>
        </p:nvSpPr>
        <p:spPr>
          <a:xfrm>
            <a:off x="5645353" y="1327880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5" type="title"/>
          </p:nvPr>
        </p:nvSpPr>
        <p:spPr>
          <a:xfrm>
            <a:off x="5131893" y="1029343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6" type="title"/>
          </p:nvPr>
        </p:nvSpPr>
        <p:spPr>
          <a:xfrm>
            <a:off x="1484700" y="2269492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13"/>
          <p:cNvSpPr txBox="1"/>
          <p:nvPr>
            <p:ph idx="7" type="subTitle"/>
          </p:nvPr>
        </p:nvSpPr>
        <p:spPr>
          <a:xfrm>
            <a:off x="1484700" y="2664155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13"/>
          <p:cNvSpPr txBox="1"/>
          <p:nvPr>
            <p:ph hasCustomPrompt="1" idx="8" type="title"/>
          </p:nvPr>
        </p:nvSpPr>
        <p:spPr>
          <a:xfrm>
            <a:off x="974350" y="2381782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idx="9" type="title"/>
          </p:nvPr>
        </p:nvSpPr>
        <p:spPr>
          <a:xfrm>
            <a:off x="5645353" y="2269492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13"/>
          <p:cNvSpPr txBox="1"/>
          <p:nvPr>
            <p:ph idx="13" type="subTitle"/>
          </p:nvPr>
        </p:nvSpPr>
        <p:spPr>
          <a:xfrm>
            <a:off x="5645353" y="2664155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14" type="title"/>
          </p:nvPr>
        </p:nvSpPr>
        <p:spPr>
          <a:xfrm>
            <a:off x="5131893" y="2390018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15" type="title"/>
          </p:nvPr>
        </p:nvSpPr>
        <p:spPr>
          <a:xfrm>
            <a:off x="1484700" y="363016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13"/>
          <p:cNvSpPr txBox="1"/>
          <p:nvPr>
            <p:ph idx="16" type="subTitle"/>
          </p:nvPr>
        </p:nvSpPr>
        <p:spPr>
          <a:xfrm>
            <a:off x="1484700" y="4024830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13"/>
          <p:cNvSpPr txBox="1"/>
          <p:nvPr>
            <p:ph hasCustomPrompt="1" idx="17" type="title"/>
          </p:nvPr>
        </p:nvSpPr>
        <p:spPr>
          <a:xfrm>
            <a:off x="974350" y="3742457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/>
          <p:nvPr>
            <p:ph idx="18" type="title"/>
          </p:nvPr>
        </p:nvSpPr>
        <p:spPr>
          <a:xfrm>
            <a:off x="5645353" y="363016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13"/>
          <p:cNvSpPr txBox="1"/>
          <p:nvPr>
            <p:ph idx="19" type="subTitle"/>
          </p:nvPr>
        </p:nvSpPr>
        <p:spPr>
          <a:xfrm>
            <a:off x="5645353" y="4024830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13"/>
          <p:cNvSpPr txBox="1"/>
          <p:nvPr>
            <p:ph hasCustomPrompt="1" idx="20" type="title"/>
          </p:nvPr>
        </p:nvSpPr>
        <p:spPr>
          <a:xfrm>
            <a:off x="5131893" y="3750693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/>
          <p:nvPr/>
        </p:nvSpPr>
        <p:spPr>
          <a:xfrm>
            <a:off x="8334813" y="1543289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8822286" y="206721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8122940" y="647781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8832877" y="1184901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4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97" name="Google Shape;197;p14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98" name="Google Shape;198;p1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14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4"/>
          <p:cNvGrpSpPr/>
          <p:nvPr/>
        </p:nvGrpSpPr>
        <p:grpSpPr>
          <a:xfrm>
            <a:off x="812504" y="711550"/>
            <a:ext cx="3615093" cy="1752824"/>
            <a:chOff x="722374" y="711550"/>
            <a:chExt cx="3615093" cy="1752824"/>
          </a:xfrm>
        </p:grpSpPr>
        <p:sp>
          <p:nvSpPr>
            <p:cNvPr id="206" name="Google Shape;206;p14"/>
            <p:cNvSpPr/>
            <p:nvPr/>
          </p:nvSpPr>
          <p:spPr>
            <a:xfrm>
              <a:off x="33658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22375" y="711550"/>
              <a:ext cx="3615092" cy="1752824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7223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1010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23098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9057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0370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7744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4"/>
          <p:cNvGrpSpPr/>
          <p:nvPr/>
        </p:nvGrpSpPr>
        <p:grpSpPr>
          <a:xfrm>
            <a:off x="812504" y="2794700"/>
            <a:ext cx="3615093" cy="1752824"/>
            <a:chOff x="722374" y="2794700"/>
            <a:chExt cx="3615093" cy="1752824"/>
          </a:xfrm>
        </p:grpSpPr>
        <p:sp>
          <p:nvSpPr>
            <p:cNvPr id="215" name="Google Shape;215;p14"/>
            <p:cNvSpPr/>
            <p:nvPr/>
          </p:nvSpPr>
          <p:spPr>
            <a:xfrm>
              <a:off x="3365840" y="286713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722375" y="2794700"/>
              <a:ext cx="3615092" cy="1752824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722374" y="279572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4101010" y="281716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309874" y="283761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905755" y="283734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037041" y="283734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74469" y="283734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4716404" y="711550"/>
            <a:ext cx="3615093" cy="1752824"/>
            <a:chOff x="4626274" y="711550"/>
            <a:chExt cx="3615093" cy="1752824"/>
          </a:xfrm>
        </p:grpSpPr>
        <p:sp>
          <p:nvSpPr>
            <p:cNvPr id="224" name="Google Shape;224;p14"/>
            <p:cNvSpPr/>
            <p:nvPr/>
          </p:nvSpPr>
          <p:spPr>
            <a:xfrm>
              <a:off x="72697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626275" y="711550"/>
              <a:ext cx="3615092" cy="1752824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46262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80049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2137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48096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49409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46783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4"/>
          <p:cNvGrpSpPr/>
          <p:nvPr/>
        </p:nvGrpSpPr>
        <p:grpSpPr>
          <a:xfrm>
            <a:off x="4716404" y="2794700"/>
            <a:ext cx="3615093" cy="1752824"/>
            <a:chOff x="4626274" y="2794700"/>
            <a:chExt cx="3615093" cy="1752824"/>
          </a:xfrm>
        </p:grpSpPr>
        <p:sp>
          <p:nvSpPr>
            <p:cNvPr id="233" name="Google Shape;233;p14"/>
            <p:cNvSpPr/>
            <p:nvPr/>
          </p:nvSpPr>
          <p:spPr>
            <a:xfrm>
              <a:off x="7269740" y="286713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4626275" y="2794700"/>
              <a:ext cx="3615092" cy="1752824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626274" y="279572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004910" y="281716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6213774" y="283761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809655" y="283734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940941" y="283734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78369" y="283734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14"/>
          <p:cNvSpPr txBox="1"/>
          <p:nvPr>
            <p:ph type="title"/>
          </p:nvPr>
        </p:nvSpPr>
        <p:spPr>
          <a:xfrm>
            <a:off x="1845946" y="1221436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1845946" y="1532844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14"/>
          <p:cNvSpPr txBox="1"/>
          <p:nvPr>
            <p:ph hasCustomPrompt="1" idx="2" type="title"/>
          </p:nvPr>
        </p:nvSpPr>
        <p:spPr>
          <a:xfrm>
            <a:off x="1119346" y="1453200"/>
            <a:ext cx="6504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/>
          <p:nvPr>
            <p:ph idx="3" type="title"/>
          </p:nvPr>
        </p:nvSpPr>
        <p:spPr>
          <a:xfrm>
            <a:off x="5747908" y="1226691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14"/>
          <p:cNvSpPr txBox="1"/>
          <p:nvPr>
            <p:ph idx="4" type="subTitle"/>
          </p:nvPr>
        </p:nvSpPr>
        <p:spPr>
          <a:xfrm>
            <a:off x="5747908" y="1536192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14"/>
          <p:cNvSpPr txBox="1"/>
          <p:nvPr>
            <p:ph hasCustomPrompt="1" idx="5" type="title"/>
          </p:nvPr>
        </p:nvSpPr>
        <p:spPr>
          <a:xfrm>
            <a:off x="5021305" y="1450714"/>
            <a:ext cx="6504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4"/>
          <p:cNvSpPr txBox="1"/>
          <p:nvPr>
            <p:ph idx="6" type="title"/>
          </p:nvPr>
        </p:nvSpPr>
        <p:spPr>
          <a:xfrm>
            <a:off x="1843905" y="3326404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" name="Google Shape;248;p14"/>
          <p:cNvSpPr txBox="1"/>
          <p:nvPr>
            <p:ph idx="7" type="subTitle"/>
          </p:nvPr>
        </p:nvSpPr>
        <p:spPr>
          <a:xfrm>
            <a:off x="1843905" y="3637811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9" name="Google Shape;249;p14"/>
          <p:cNvSpPr txBox="1"/>
          <p:nvPr>
            <p:ph hasCustomPrompt="1" idx="8" type="title"/>
          </p:nvPr>
        </p:nvSpPr>
        <p:spPr>
          <a:xfrm>
            <a:off x="1117305" y="3559105"/>
            <a:ext cx="6504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9" type="title"/>
          </p:nvPr>
        </p:nvSpPr>
        <p:spPr>
          <a:xfrm>
            <a:off x="5747908" y="3328889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14"/>
          <p:cNvSpPr txBox="1"/>
          <p:nvPr>
            <p:ph idx="13" type="subTitle"/>
          </p:nvPr>
        </p:nvSpPr>
        <p:spPr>
          <a:xfrm>
            <a:off x="5747908" y="3640297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14"/>
          <p:cNvSpPr txBox="1"/>
          <p:nvPr>
            <p:ph hasCustomPrompt="1" idx="14" type="title"/>
          </p:nvPr>
        </p:nvSpPr>
        <p:spPr>
          <a:xfrm>
            <a:off x="5021205" y="3559080"/>
            <a:ext cx="6504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55" name="Google Shape;255;p1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15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5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264" name="Google Shape;264;p15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66" name="Google Shape;266;p1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" name="Google Shape;279;p15"/>
            <p:cNvSpPr/>
            <p:nvPr/>
          </p:nvSpPr>
          <p:spPr>
            <a:xfrm>
              <a:off x="956925" y="1380150"/>
              <a:ext cx="3615092" cy="2964328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4335560" y="14026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544424" y="14230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5"/>
          <p:cNvGrpSpPr/>
          <p:nvPr/>
        </p:nvGrpSpPr>
        <p:grpSpPr>
          <a:xfrm>
            <a:off x="4815674" y="1380150"/>
            <a:ext cx="3615093" cy="2964328"/>
            <a:chOff x="956924" y="1380150"/>
            <a:chExt cx="3615093" cy="2964328"/>
          </a:xfrm>
        </p:grpSpPr>
        <p:sp>
          <p:nvSpPr>
            <p:cNvPr id="287" name="Google Shape;287;p15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1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89" name="Google Shape;289;p1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" name="Google Shape;302;p15"/>
            <p:cNvSpPr/>
            <p:nvPr/>
          </p:nvSpPr>
          <p:spPr>
            <a:xfrm>
              <a:off x="956925" y="1380150"/>
              <a:ext cx="3615092" cy="2964328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335560" y="14026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544424" y="14230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15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15"/>
          <p:cNvSpPr txBox="1"/>
          <p:nvPr>
            <p:ph idx="2" type="title"/>
          </p:nvPr>
        </p:nvSpPr>
        <p:spPr>
          <a:xfrm>
            <a:off x="1231566" y="3123474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1" name="Google Shape;311;p15"/>
          <p:cNvSpPr txBox="1"/>
          <p:nvPr>
            <p:ph idx="1" type="subTitle"/>
          </p:nvPr>
        </p:nvSpPr>
        <p:spPr>
          <a:xfrm>
            <a:off x="1231566" y="3434882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2" name="Google Shape;312;p15"/>
          <p:cNvSpPr txBox="1"/>
          <p:nvPr>
            <p:ph idx="3" type="title"/>
          </p:nvPr>
        </p:nvSpPr>
        <p:spPr>
          <a:xfrm>
            <a:off x="5362215" y="3123474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15"/>
          <p:cNvSpPr txBox="1"/>
          <p:nvPr>
            <p:ph idx="4" type="subTitle"/>
          </p:nvPr>
        </p:nvSpPr>
        <p:spPr>
          <a:xfrm>
            <a:off x="5362215" y="3434882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4" name="Google Shape;314;p15"/>
          <p:cNvSpPr txBox="1"/>
          <p:nvPr>
            <p:ph idx="5" type="title"/>
          </p:nvPr>
        </p:nvSpPr>
        <p:spPr>
          <a:xfrm>
            <a:off x="1231566" y="1791754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5" name="Google Shape;315;p15"/>
          <p:cNvSpPr txBox="1"/>
          <p:nvPr>
            <p:ph idx="6" type="subTitle"/>
          </p:nvPr>
        </p:nvSpPr>
        <p:spPr>
          <a:xfrm>
            <a:off x="1231566" y="2103161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6" name="Google Shape;316;p15"/>
          <p:cNvSpPr txBox="1"/>
          <p:nvPr>
            <p:ph idx="7" type="title"/>
          </p:nvPr>
        </p:nvSpPr>
        <p:spPr>
          <a:xfrm>
            <a:off x="5362215" y="1791754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7" name="Google Shape;317;p15"/>
          <p:cNvSpPr txBox="1"/>
          <p:nvPr>
            <p:ph idx="8" type="subTitle"/>
          </p:nvPr>
        </p:nvSpPr>
        <p:spPr>
          <a:xfrm>
            <a:off x="5362215" y="2103161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8" name="Google Shape;318;p15"/>
          <p:cNvSpPr/>
          <p:nvPr/>
        </p:nvSpPr>
        <p:spPr>
          <a:xfrm>
            <a:off x="7984368" y="2391232"/>
            <a:ext cx="299362" cy="440740"/>
          </a:xfrm>
          <a:custGeom>
            <a:rect b="b" l="l" r="r" t="t"/>
            <a:pathLst>
              <a:path extrusionOk="0" h="5680" w="3858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8110838" y="989764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7898965" y="94256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8608902" y="631376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8889338" y="1903414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5"/>
          <p:cNvSpPr/>
          <p:nvPr/>
        </p:nvSpPr>
        <p:spPr>
          <a:xfrm rot="10800000">
            <a:off x="761331" y="2401206"/>
            <a:ext cx="299362" cy="440740"/>
          </a:xfrm>
          <a:custGeom>
            <a:rect b="b" l="l" r="r" t="t"/>
            <a:pathLst>
              <a:path extrusionOk="0" h="5680" w="3858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"/>
          <p:cNvSpPr/>
          <p:nvPr/>
        </p:nvSpPr>
        <p:spPr>
          <a:xfrm rot="10800000">
            <a:off x="778490" y="3980987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5"/>
          <p:cNvSpPr/>
          <p:nvPr/>
        </p:nvSpPr>
        <p:spPr>
          <a:xfrm rot="10800000">
            <a:off x="822215" y="4772130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"/>
          <p:cNvSpPr/>
          <p:nvPr/>
        </p:nvSpPr>
        <p:spPr>
          <a:xfrm rot="10800000">
            <a:off x="2404" y="4116678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5"/>
          <p:cNvSpPr/>
          <p:nvPr/>
        </p:nvSpPr>
        <p:spPr>
          <a:xfrm rot="10800000">
            <a:off x="-10" y="3067337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SECTION_TITLE_AND_DESCRIPTION_2_3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30" name="Google Shape;330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31" name="Google Shape;331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5" name="Google Shape;335;p16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16"/>
          <p:cNvSpPr txBox="1"/>
          <p:nvPr>
            <p:ph type="title"/>
          </p:nvPr>
        </p:nvSpPr>
        <p:spPr>
          <a:xfrm>
            <a:off x="704088" y="588564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p16"/>
          <p:cNvSpPr txBox="1"/>
          <p:nvPr>
            <p:ph idx="2" type="title"/>
          </p:nvPr>
        </p:nvSpPr>
        <p:spPr>
          <a:xfrm>
            <a:off x="1600256" y="3656868"/>
            <a:ext cx="2454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0" name="Google Shape;340;p16"/>
          <p:cNvSpPr txBox="1"/>
          <p:nvPr>
            <p:ph idx="1" type="subTitle"/>
          </p:nvPr>
        </p:nvSpPr>
        <p:spPr>
          <a:xfrm>
            <a:off x="1600256" y="3968276"/>
            <a:ext cx="2454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1" name="Google Shape;341;p16"/>
          <p:cNvSpPr txBox="1"/>
          <p:nvPr>
            <p:ph idx="3" type="title"/>
          </p:nvPr>
        </p:nvSpPr>
        <p:spPr>
          <a:xfrm>
            <a:off x="5088844" y="3656868"/>
            <a:ext cx="2454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16"/>
          <p:cNvSpPr txBox="1"/>
          <p:nvPr>
            <p:ph idx="4" type="subTitle"/>
          </p:nvPr>
        </p:nvSpPr>
        <p:spPr>
          <a:xfrm>
            <a:off x="5088844" y="3968275"/>
            <a:ext cx="2454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3" name="Google Shape;343;p16"/>
          <p:cNvSpPr txBox="1"/>
          <p:nvPr>
            <p:ph idx="5" type="title"/>
          </p:nvPr>
        </p:nvSpPr>
        <p:spPr>
          <a:xfrm>
            <a:off x="1600256" y="1867950"/>
            <a:ext cx="2454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4" name="Google Shape;344;p16"/>
          <p:cNvSpPr txBox="1"/>
          <p:nvPr>
            <p:ph idx="6" type="subTitle"/>
          </p:nvPr>
        </p:nvSpPr>
        <p:spPr>
          <a:xfrm>
            <a:off x="1600256" y="2179358"/>
            <a:ext cx="2454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5" name="Google Shape;345;p16"/>
          <p:cNvSpPr txBox="1"/>
          <p:nvPr>
            <p:ph idx="7" type="title"/>
          </p:nvPr>
        </p:nvSpPr>
        <p:spPr>
          <a:xfrm>
            <a:off x="5088844" y="1867950"/>
            <a:ext cx="2454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6" name="Google Shape;346;p16"/>
          <p:cNvSpPr txBox="1"/>
          <p:nvPr>
            <p:ph idx="8" type="subTitle"/>
          </p:nvPr>
        </p:nvSpPr>
        <p:spPr>
          <a:xfrm>
            <a:off x="5088844" y="2179357"/>
            <a:ext cx="2454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SECTION_TITLE_AND_DESCRIPTION_2_3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49" name="Google Shape;349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50" name="Google Shape;350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" name="Google Shape;354;p17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17"/>
          <p:cNvSpPr txBox="1"/>
          <p:nvPr>
            <p:ph type="title"/>
          </p:nvPr>
        </p:nvSpPr>
        <p:spPr>
          <a:xfrm>
            <a:off x="705300" y="590524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17"/>
          <p:cNvSpPr txBox="1"/>
          <p:nvPr>
            <p:ph idx="2" type="title"/>
          </p:nvPr>
        </p:nvSpPr>
        <p:spPr>
          <a:xfrm>
            <a:off x="849100" y="2427750"/>
            <a:ext cx="1779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17"/>
          <p:cNvSpPr txBox="1"/>
          <p:nvPr>
            <p:ph idx="1" type="subTitle"/>
          </p:nvPr>
        </p:nvSpPr>
        <p:spPr>
          <a:xfrm>
            <a:off x="849100" y="2822424"/>
            <a:ext cx="1779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0" name="Google Shape;360;p17"/>
          <p:cNvSpPr txBox="1"/>
          <p:nvPr>
            <p:ph idx="3" type="title"/>
          </p:nvPr>
        </p:nvSpPr>
        <p:spPr>
          <a:xfrm>
            <a:off x="2737845" y="2427750"/>
            <a:ext cx="1779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17"/>
          <p:cNvSpPr txBox="1"/>
          <p:nvPr>
            <p:ph idx="4" type="subTitle"/>
          </p:nvPr>
        </p:nvSpPr>
        <p:spPr>
          <a:xfrm>
            <a:off x="2737850" y="2822424"/>
            <a:ext cx="1779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2" name="Google Shape;362;p17"/>
          <p:cNvSpPr txBox="1"/>
          <p:nvPr>
            <p:ph idx="5" type="title"/>
          </p:nvPr>
        </p:nvSpPr>
        <p:spPr>
          <a:xfrm>
            <a:off x="4626590" y="2427750"/>
            <a:ext cx="1779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3" name="Google Shape;363;p17"/>
          <p:cNvSpPr txBox="1"/>
          <p:nvPr>
            <p:ph idx="6" type="subTitle"/>
          </p:nvPr>
        </p:nvSpPr>
        <p:spPr>
          <a:xfrm>
            <a:off x="4626590" y="2822424"/>
            <a:ext cx="1779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4" name="Google Shape;364;p17"/>
          <p:cNvSpPr txBox="1"/>
          <p:nvPr>
            <p:ph idx="7" type="title"/>
          </p:nvPr>
        </p:nvSpPr>
        <p:spPr>
          <a:xfrm>
            <a:off x="6515335" y="2427750"/>
            <a:ext cx="1779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5" name="Google Shape;365;p17"/>
          <p:cNvSpPr txBox="1"/>
          <p:nvPr>
            <p:ph idx="8" type="subTitle"/>
          </p:nvPr>
        </p:nvSpPr>
        <p:spPr>
          <a:xfrm>
            <a:off x="6515330" y="2822424"/>
            <a:ext cx="1779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SECTION_TITLE_AND_DESCRIPTION_2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8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68" name="Google Shape;368;p18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69" name="Google Shape;369;p18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" name="Google Shape;373;p18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18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18"/>
          <p:cNvSpPr txBox="1"/>
          <p:nvPr>
            <p:ph idx="2" type="title"/>
          </p:nvPr>
        </p:nvSpPr>
        <p:spPr>
          <a:xfrm>
            <a:off x="2288651" y="3684868"/>
            <a:ext cx="1995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8" name="Google Shape;378;p18"/>
          <p:cNvSpPr txBox="1"/>
          <p:nvPr>
            <p:ph idx="1" type="subTitle"/>
          </p:nvPr>
        </p:nvSpPr>
        <p:spPr>
          <a:xfrm>
            <a:off x="2288651" y="3996276"/>
            <a:ext cx="1995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9" name="Google Shape;379;p18"/>
          <p:cNvSpPr txBox="1"/>
          <p:nvPr>
            <p:ph idx="3" type="title"/>
          </p:nvPr>
        </p:nvSpPr>
        <p:spPr>
          <a:xfrm>
            <a:off x="4860348" y="3684868"/>
            <a:ext cx="1995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0" name="Google Shape;380;p18"/>
          <p:cNvSpPr txBox="1"/>
          <p:nvPr>
            <p:ph idx="4" type="subTitle"/>
          </p:nvPr>
        </p:nvSpPr>
        <p:spPr>
          <a:xfrm>
            <a:off x="4860348" y="3996276"/>
            <a:ext cx="1995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1" name="Google Shape;381;p18"/>
          <p:cNvSpPr txBox="1"/>
          <p:nvPr>
            <p:ph idx="5" type="title"/>
          </p:nvPr>
        </p:nvSpPr>
        <p:spPr>
          <a:xfrm>
            <a:off x="1002801" y="1944150"/>
            <a:ext cx="1995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2" name="Google Shape;382;p18"/>
          <p:cNvSpPr txBox="1"/>
          <p:nvPr>
            <p:ph idx="6" type="subTitle"/>
          </p:nvPr>
        </p:nvSpPr>
        <p:spPr>
          <a:xfrm>
            <a:off x="1002801" y="2255557"/>
            <a:ext cx="1995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3" name="Google Shape;383;p18"/>
          <p:cNvSpPr txBox="1"/>
          <p:nvPr>
            <p:ph idx="7" type="title"/>
          </p:nvPr>
        </p:nvSpPr>
        <p:spPr>
          <a:xfrm>
            <a:off x="6146198" y="1944150"/>
            <a:ext cx="1995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4" name="Google Shape;384;p18"/>
          <p:cNvSpPr txBox="1"/>
          <p:nvPr>
            <p:ph idx="8" type="subTitle"/>
          </p:nvPr>
        </p:nvSpPr>
        <p:spPr>
          <a:xfrm>
            <a:off x="6146198" y="2255557"/>
            <a:ext cx="1995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5" name="Google Shape;385;p18"/>
          <p:cNvSpPr txBox="1"/>
          <p:nvPr>
            <p:ph idx="9" type="title"/>
          </p:nvPr>
        </p:nvSpPr>
        <p:spPr>
          <a:xfrm>
            <a:off x="3574488" y="1944150"/>
            <a:ext cx="1995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6" name="Google Shape;386;p18"/>
          <p:cNvSpPr txBox="1"/>
          <p:nvPr>
            <p:ph idx="13" type="subTitle"/>
          </p:nvPr>
        </p:nvSpPr>
        <p:spPr>
          <a:xfrm>
            <a:off x="3574488" y="2255555"/>
            <a:ext cx="1995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TITLE_AND_DESCRIPTION_2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89" name="Google Shape;38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90" name="Google Shape;39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4" name="Google Shape;394;p19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8" name="Google Shape;398;p19"/>
          <p:cNvSpPr txBox="1"/>
          <p:nvPr>
            <p:ph idx="2" type="title"/>
          </p:nvPr>
        </p:nvSpPr>
        <p:spPr>
          <a:xfrm>
            <a:off x="1421025" y="2225402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1" type="subTitle"/>
          </p:nvPr>
        </p:nvSpPr>
        <p:spPr>
          <a:xfrm>
            <a:off x="1421038" y="2578705"/>
            <a:ext cx="25539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5169050" y="2225402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subTitle"/>
          </p:nvPr>
        </p:nvSpPr>
        <p:spPr>
          <a:xfrm>
            <a:off x="5169063" y="2578705"/>
            <a:ext cx="25539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SECTION_TITLE_AND_DESCRIPTION_2_1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0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04" name="Google Shape;404;p20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05" name="Google Shape;405;p20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" name="Google Shape;409;p20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0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3" name="Google Shape;413;p20"/>
          <p:cNvSpPr txBox="1"/>
          <p:nvPr>
            <p:ph idx="2" type="title"/>
          </p:nvPr>
        </p:nvSpPr>
        <p:spPr>
          <a:xfrm>
            <a:off x="861925" y="1477101"/>
            <a:ext cx="34260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20"/>
          <p:cNvSpPr txBox="1"/>
          <p:nvPr>
            <p:ph idx="1" type="subTitle"/>
          </p:nvPr>
        </p:nvSpPr>
        <p:spPr>
          <a:xfrm>
            <a:off x="861951" y="1858557"/>
            <a:ext cx="34260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5" name="Google Shape;415;p20"/>
          <p:cNvSpPr txBox="1"/>
          <p:nvPr>
            <p:ph idx="3" type="title"/>
          </p:nvPr>
        </p:nvSpPr>
        <p:spPr>
          <a:xfrm>
            <a:off x="861975" y="3262676"/>
            <a:ext cx="34260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20"/>
          <p:cNvSpPr txBox="1"/>
          <p:nvPr>
            <p:ph idx="4" type="subTitle"/>
          </p:nvPr>
        </p:nvSpPr>
        <p:spPr>
          <a:xfrm>
            <a:off x="862001" y="3644132"/>
            <a:ext cx="34260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25300" y="2534250"/>
            <a:ext cx="305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225300" y="3236700"/>
            <a:ext cx="30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225300" y="1880900"/>
            <a:ext cx="76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SECTION_TITLE_AND_DESCRIPTION_2_1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19" name="Google Shape;419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20" name="Google Shape;420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21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1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1"/>
          <p:cNvSpPr txBox="1"/>
          <p:nvPr>
            <p:ph idx="2" type="title"/>
          </p:nvPr>
        </p:nvSpPr>
        <p:spPr>
          <a:xfrm>
            <a:off x="2164625" y="1511824"/>
            <a:ext cx="4814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21"/>
          <p:cNvSpPr txBox="1"/>
          <p:nvPr>
            <p:ph idx="1" type="subTitle"/>
          </p:nvPr>
        </p:nvSpPr>
        <p:spPr>
          <a:xfrm>
            <a:off x="2164660" y="1821454"/>
            <a:ext cx="48147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430" name="Google Shape;430;p21"/>
          <p:cNvSpPr txBox="1"/>
          <p:nvPr>
            <p:ph idx="3" type="title"/>
          </p:nvPr>
        </p:nvSpPr>
        <p:spPr>
          <a:xfrm>
            <a:off x="2164652" y="3237146"/>
            <a:ext cx="4814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21"/>
          <p:cNvSpPr txBox="1"/>
          <p:nvPr>
            <p:ph idx="4" type="subTitle"/>
          </p:nvPr>
        </p:nvSpPr>
        <p:spPr>
          <a:xfrm>
            <a:off x="2164685" y="3546775"/>
            <a:ext cx="48147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SECTION_TITLE_AND_DESCRIPTION_2_1_2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34" name="Google Shape;434;p2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35" name="Google Shape;435;p2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9" name="Google Shape;439;p22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2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22"/>
          <p:cNvSpPr txBox="1"/>
          <p:nvPr>
            <p:ph idx="2" type="title"/>
          </p:nvPr>
        </p:nvSpPr>
        <p:spPr>
          <a:xfrm>
            <a:off x="1622338" y="3546150"/>
            <a:ext cx="2277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22"/>
          <p:cNvSpPr txBox="1"/>
          <p:nvPr>
            <p:ph idx="1" type="subTitle"/>
          </p:nvPr>
        </p:nvSpPr>
        <p:spPr>
          <a:xfrm>
            <a:off x="1622350" y="3855776"/>
            <a:ext cx="22776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5" name="Google Shape;445;p22"/>
          <p:cNvSpPr txBox="1"/>
          <p:nvPr>
            <p:ph idx="3" type="title"/>
          </p:nvPr>
        </p:nvSpPr>
        <p:spPr>
          <a:xfrm>
            <a:off x="5244038" y="3546150"/>
            <a:ext cx="2277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22"/>
          <p:cNvSpPr txBox="1"/>
          <p:nvPr>
            <p:ph idx="4" type="subTitle"/>
          </p:nvPr>
        </p:nvSpPr>
        <p:spPr>
          <a:xfrm>
            <a:off x="5244050" y="3855776"/>
            <a:ext cx="22776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3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" name="Google Shape;454;p23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3"/>
          <p:cNvSpPr txBox="1"/>
          <p:nvPr>
            <p:ph type="title"/>
          </p:nvPr>
        </p:nvSpPr>
        <p:spPr>
          <a:xfrm>
            <a:off x="704100" y="588077"/>
            <a:ext cx="77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8" name="Google Shape;458;p23"/>
          <p:cNvSpPr txBox="1"/>
          <p:nvPr>
            <p:ph idx="2" type="title"/>
          </p:nvPr>
        </p:nvSpPr>
        <p:spPr>
          <a:xfrm>
            <a:off x="1005350" y="1776375"/>
            <a:ext cx="2253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9" name="Google Shape;459;p23"/>
          <p:cNvSpPr txBox="1"/>
          <p:nvPr>
            <p:ph idx="1" type="subTitle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0" name="Google Shape;460;p23"/>
          <p:cNvSpPr txBox="1"/>
          <p:nvPr>
            <p:ph idx="3" type="title"/>
          </p:nvPr>
        </p:nvSpPr>
        <p:spPr>
          <a:xfrm>
            <a:off x="3445494" y="1776375"/>
            <a:ext cx="2253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1" name="Google Shape;461;p23"/>
          <p:cNvSpPr txBox="1"/>
          <p:nvPr>
            <p:ph idx="4" type="subTitle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2" name="Google Shape;462;p23"/>
          <p:cNvSpPr txBox="1"/>
          <p:nvPr>
            <p:ph idx="5" type="title"/>
          </p:nvPr>
        </p:nvSpPr>
        <p:spPr>
          <a:xfrm>
            <a:off x="5885639" y="1776375"/>
            <a:ext cx="2253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23"/>
          <p:cNvSpPr txBox="1"/>
          <p:nvPr>
            <p:ph idx="6" type="subTitle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4" name="Google Shape;464;p23"/>
          <p:cNvSpPr txBox="1"/>
          <p:nvPr>
            <p:ph idx="7" type="title"/>
          </p:nvPr>
        </p:nvSpPr>
        <p:spPr>
          <a:xfrm>
            <a:off x="1005350" y="3131675"/>
            <a:ext cx="2253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5" name="Google Shape;465;p23"/>
          <p:cNvSpPr txBox="1"/>
          <p:nvPr>
            <p:ph idx="8" type="subTitle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6" name="Google Shape;466;p23"/>
          <p:cNvSpPr txBox="1"/>
          <p:nvPr>
            <p:ph idx="9" type="title"/>
          </p:nvPr>
        </p:nvSpPr>
        <p:spPr>
          <a:xfrm>
            <a:off x="3445494" y="3131675"/>
            <a:ext cx="2253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7" name="Google Shape;467;p23"/>
          <p:cNvSpPr txBox="1"/>
          <p:nvPr>
            <p:ph idx="13" type="subTitle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8" name="Google Shape;468;p23"/>
          <p:cNvSpPr txBox="1"/>
          <p:nvPr>
            <p:ph idx="14" type="title"/>
          </p:nvPr>
        </p:nvSpPr>
        <p:spPr>
          <a:xfrm>
            <a:off x="5885639" y="3131675"/>
            <a:ext cx="2253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23"/>
          <p:cNvSpPr txBox="1"/>
          <p:nvPr>
            <p:ph idx="15" type="subTitle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TITLE_AND_DESCRIPTION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24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72" name="Google Shape;472;p24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73" name="Google Shape;473;p2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7" name="Google Shape;477;p24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4"/>
          <p:cNvSpPr txBox="1"/>
          <p:nvPr>
            <p:ph type="title"/>
          </p:nvPr>
        </p:nvSpPr>
        <p:spPr>
          <a:xfrm>
            <a:off x="705300" y="586657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24"/>
          <p:cNvSpPr txBox="1"/>
          <p:nvPr>
            <p:ph idx="1" type="subTitle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2" name="Google Shape;482;p24"/>
          <p:cNvSpPr txBox="1"/>
          <p:nvPr>
            <p:ph idx="2" type="subTitle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3" name="Google Shape;483;p24"/>
          <p:cNvSpPr txBox="1"/>
          <p:nvPr>
            <p:ph idx="3" type="subTitle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4" name="Google Shape;484;p24"/>
          <p:cNvSpPr txBox="1"/>
          <p:nvPr>
            <p:ph hasCustomPrompt="1" idx="4" type="title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5" name="Google Shape;485;p24"/>
          <p:cNvSpPr txBox="1"/>
          <p:nvPr>
            <p:ph hasCustomPrompt="1" idx="5" type="title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6" name="Google Shape;486;p24"/>
          <p:cNvSpPr txBox="1"/>
          <p:nvPr>
            <p:ph hasCustomPrompt="1" idx="6" type="title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TITLE_AND_DESCRIPTION_1_1_1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89" name="Google Shape;489;p2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90" name="Google Shape;490;p2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25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5"/>
          <p:cNvSpPr txBox="1"/>
          <p:nvPr>
            <p:ph hasCustomPrompt="1" type="title"/>
          </p:nvPr>
        </p:nvSpPr>
        <p:spPr>
          <a:xfrm>
            <a:off x="3708475" y="2650825"/>
            <a:ext cx="703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25"/>
          <p:cNvSpPr txBox="1"/>
          <p:nvPr>
            <p:ph idx="2" type="title"/>
          </p:nvPr>
        </p:nvSpPr>
        <p:spPr>
          <a:xfrm>
            <a:off x="705300" y="586657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25"/>
          <p:cNvSpPr txBox="1"/>
          <p:nvPr>
            <p:ph hasCustomPrompt="1" idx="3" type="title"/>
          </p:nvPr>
        </p:nvSpPr>
        <p:spPr>
          <a:xfrm>
            <a:off x="3708475" y="1516775"/>
            <a:ext cx="703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25"/>
          <p:cNvSpPr txBox="1"/>
          <p:nvPr>
            <p:ph hasCustomPrompt="1" idx="4" type="title"/>
          </p:nvPr>
        </p:nvSpPr>
        <p:spPr>
          <a:xfrm>
            <a:off x="3708475" y="3743925"/>
            <a:ext cx="703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25"/>
          <p:cNvSpPr txBox="1"/>
          <p:nvPr>
            <p:ph idx="5" type="title"/>
          </p:nvPr>
        </p:nvSpPr>
        <p:spPr>
          <a:xfrm>
            <a:off x="4488425" y="1304900"/>
            <a:ext cx="3302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25"/>
          <p:cNvSpPr txBox="1"/>
          <p:nvPr>
            <p:ph idx="1" type="subTitle"/>
          </p:nvPr>
        </p:nvSpPr>
        <p:spPr>
          <a:xfrm>
            <a:off x="4488449" y="1686357"/>
            <a:ext cx="330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3" name="Google Shape;503;p25"/>
          <p:cNvSpPr txBox="1"/>
          <p:nvPr>
            <p:ph idx="6" type="title"/>
          </p:nvPr>
        </p:nvSpPr>
        <p:spPr>
          <a:xfrm>
            <a:off x="4488425" y="2429097"/>
            <a:ext cx="3302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25"/>
          <p:cNvSpPr txBox="1"/>
          <p:nvPr>
            <p:ph idx="7" type="subTitle"/>
          </p:nvPr>
        </p:nvSpPr>
        <p:spPr>
          <a:xfrm>
            <a:off x="4488449" y="2810553"/>
            <a:ext cx="330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5" name="Google Shape;505;p25"/>
          <p:cNvSpPr txBox="1"/>
          <p:nvPr>
            <p:ph idx="8" type="title"/>
          </p:nvPr>
        </p:nvSpPr>
        <p:spPr>
          <a:xfrm>
            <a:off x="4488425" y="3532043"/>
            <a:ext cx="3302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25"/>
          <p:cNvSpPr txBox="1"/>
          <p:nvPr>
            <p:ph idx="9" type="subTitle"/>
          </p:nvPr>
        </p:nvSpPr>
        <p:spPr>
          <a:xfrm>
            <a:off x="4488449" y="3913500"/>
            <a:ext cx="330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1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9" name="Google Shape;509;p2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10" name="Google Shape;510;p2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4" name="Google Shape;514;p26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6"/>
          <p:cNvSpPr txBox="1"/>
          <p:nvPr>
            <p:ph type="title"/>
          </p:nvPr>
        </p:nvSpPr>
        <p:spPr>
          <a:xfrm>
            <a:off x="704100" y="588065"/>
            <a:ext cx="77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8" name="Google Shape;518;p26"/>
          <p:cNvSpPr txBox="1"/>
          <p:nvPr>
            <p:ph idx="2" type="title"/>
          </p:nvPr>
        </p:nvSpPr>
        <p:spPr>
          <a:xfrm>
            <a:off x="943698" y="2929954"/>
            <a:ext cx="1986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9" name="Google Shape;519;p26"/>
          <p:cNvSpPr txBox="1"/>
          <p:nvPr>
            <p:ph idx="1" type="subTitle"/>
          </p:nvPr>
        </p:nvSpPr>
        <p:spPr>
          <a:xfrm>
            <a:off x="862550" y="3247498"/>
            <a:ext cx="21489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0" name="Google Shape;520;p26"/>
          <p:cNvSpPr txBox="1"/>
          <p:nvPr>
            <p:ph idx="3" type="title"/>
          </p:nvPr>
        </p:nvSpPr>
        <p:spPr>
          <a:xfrm>
            <a:off x="3580737" y="2929954"/>
            <a:ext cx="1986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1" name="Google Shape;521;p26"/>
          <p:cNvSpPr txBox="1"/>
          <p:nvPr>
            <p:ph idx="4" type="subTitle"/>
          </p:nvPr>
        </p:nvSpPr>
        <p:spPr>
          <a:xfrm>
            <a:off x="3497775" y="3247503"/>
            <a:ext cx="215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2" name="Google Shape;522;p26"/>
          <p:cNvSpPr txBox="1"/>
          <p:nvPr>
            <p:ph idx="5" type="title"/>
          </p:nvPr>
        </p:nvSpPr>
        <p:spPr>
          <a:xfrm>
            <a:off x="6217750" y="2929954"/>
            <a:ext cx="1986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3" name="Google Shape;523;p26"/>
          <p:cNvSpPr txBox="1"/>
          <p:nvPr>
            <p:ph idx="6" type="subTitle"/>
          </p:nvPr>
        </p:nvSpPr>
        <p:spPr>
          <a:xfrm>
            <a:off x="6136601" y="3247498"/>
            <a:ext cx="21489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SECTION_TITLE_AND_DESCRIPTION_2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26" name="Google Shape;526;p2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27" name="Google Shape;527;p2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27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7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535" name="Google Shape;535;p27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6" name="Google Shape;536;p2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537" name="Google Shape;537;p2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0" name="Google Shape;550;p27"/>
            <p:cNvSpPr/>
            <p:nvPr/>
          </p:nvSpPr>
          <p:spPr>
            <a:xfrm>
              <a:off x="956925" y="1380150"/>
              <a:ext cx="3615092" cy="2964328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4335560" y="14026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2544424" y="14230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7"/>
          <p:cNvGrpSpPr/>
          <p:nvPr/>
        </p:nvGrpSpPr>
        <p:grpSpPr>
          <a:xfrm>
            <a:off x="4815674" y="1380150"/>
            <a:ext cx="3615093" cy="2964328"/>
            <a:chOff x="956924" y="1380150"/>
            <a:chExt cx="3615093" cy="2964328"/>
          </a:xfrm>
        </p:grpSpPr>
        <p:sp>
          <p:nvSpPr>
            <p:cNvPr id="558" name="Google Shape;558;p27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2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560" name="Google Shape;560;p2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3" name="Google Shape;573;p27"/>
            <p:cNvSpPr/>
            <p:nvPr/>
          </p:nvSpPr>
          <p:spPr>
            <a:xfrm>
              <a:off x="956925" y="1380150"/>
              <a:ext cx="3615092" cy="2964328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335560" y="14026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2544424" y="14230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27"/>
          <p:cNvSpPr txBox="1"/>
          <p:nvPr>
            <p:ph type="title"/>
          </p:nvPr>
        </p:nvSpPr>
        <p:spPr>
          <a:xfrm>
            <a:off x="704088" y="588653"/>
            <a:ext cx="77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1" name="Google Shape;581;p27"/>
          <p:cNvSpPr txBox="1"/>
          <p:nvPr>
            <p:ph idx="2" type="title"/>
          </p:nvPr>
        </p:nvSpPr>
        <p:spPr>
          <a:xfrm>
            <a:off x="1243820" y="3066983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2" name="Google Shape;582;p27"/>
          <p:cNvSpPr txBox="1"/>
          <p:nvPr>
            <p:ph idx="1" type="subTitle"/>
          </p:nvPr>
        </p:nvSpPr>
        <p:spPr>
          <a:xfrm>
            <a:off x="1243820" y="3375300"/>
            <a:ext cx="2553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3" name="Google Shape;583;p27"/>
          <p:cNvSpPr txBox="1"/>
          <p:nvPr>
            <p:ph idx="3" type="title"/>
          </p:nvPr>
        </p:nvSpPr>
        <p:spPr>
          <a:xfrm>
            <a:off x="5346270" y="3066983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4" name="Google Shape;584;p27"/>
          <p:cNvSpPr txBox="1"/>
          <p:nvPr>
            <p:ph idx="4" type="subTitle"/>
          </p:nvPr>
        </p:nvSpPr>
        <p:spPr>
          <a:xfrm>
            <a:off x="5346270" y="3375300"/>
            <a:ext cx="2553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8"/>
          <p:cNvGrpSpPr/>
          <p:nvPr/>
        </p:nvGrpSpPr>
        <p:grpSpPr>
          <a:xfrm>
            <a:off x="777625" y="604500"/>
            <a:ext cx="3794384" cy="3934509"/>
            <a:chOff x="446439" y="565325"/>
            <a:chExt cx="3794384" cy="3934509"/>
          </a:xfrm>
        </p:grpSpPr>
        <p:sp>
          <p:nvSpPr>
            <p:cNvPr id="587" name="Google Shape;587;p28"/>
            <p:cNvSpPr/>
            <p:nvPr/>
          </p:nvSpPr>
          <p:spPr>
            <a:xfrm>
              <a:off x="446439" y="657450"/>
              <a:ext cx="3792282" cy="3842384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446439" y="565325"/>
              <a:ext cx="3794384" cy="183524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701603" y="606974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832889" y="606974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570317" y="606974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8"/>
          <p:cNvSpPr txBox="1"/>
          <p:nvPr>
            <p:ph type="title"/>
          </p:nvPr>
        </p:nvSpPr>
        <p:spPr>
          <a:xfrm>
            <a:off x="865508" y="794876"/>
            <a:ext cx="36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9"/>
          <p:cNvSpPr txBox="1"/>
          <p:nvPr>
            <p:ph type="title"/>
          </p:nvPr>
        </p:nvSpPr>
        <p:spPr>
          <a:xfrm>
            <a:off x="704088" y="588564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0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97" name="Google Shape;597;p30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98" name="Google Shape;598;p30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" name="Google Shape;602;p30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30"/>
          <p:cNvSpPr txBox="1"/>
          <p:nvPr>
            <p:ph type="title"/>
          </p:nvPr>
        </p:nvSpPr>
        <p:spPr>
          <a:xfrm>
            <a:off x="3225300" y="2577925"/>
            <a:ext cx="434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6" name="Google Shape;606;p30"/>
          <p:cNvSpPr txBox="1"/>
          <p:nvPr>
            <p:ph idx="1" type="subTitle"/>
          </p:nvPr>
        </p:nvSpPr>
        <p:spPr>
          <a:xfrm>
            <a:off x="3225300" y="3236700"/>
            <a:ext cx="30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7" name="Google Shape;607;p30"/>
          <p:cNvSpPr txBox="1"/>
          <p:nvPr>
            <p:ph hasCustomPrompt="1" idx="2" type="title"/>
          </p:nvPr>
        </p:nvSpPr>
        <p:spPr>
          <a:xfrm>
            <a:off x="2624550" y="2485974"/>
            <a:ext cx="837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17" name="Google Shape;17;p4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8" name="Google Shape;18;p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4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rect b="b" l="l" r="r" t="t"/>
                <a:pathLst>
                  <a:path extrusionOk="0" h="28112" w="36696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" name="Google Shape;23;p4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05300" y="589601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ncert One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 rot="10800000">
            <a:off x="748295" y="874273"/>
            <a:ext cx="214952" cy="326287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42344" y="586627"/>
            <a:ext cx="314806" cy="337478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357159" y="4152524"/>
            <a:ext cx="424019" cy="45604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10800000">
            <a:off x="136851" y="1852662"/>
            <a:ext cx="560631" cy="60317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 rot="-3380402">
            <a:off x="7283273" y="2942117"/>
            <a:ext cx="3239089" cy="2443016"/>
            <a:chOff x="1852738" y="206787"/>
            <a:chExt cx="2668014" cy="2012295"/>
          </a:xfrm>
        </p:grpSpPr>
        <p:sp>
          <p:nvSpPr>
            <p:cNvPr id="33" name="Google Shape;33;p4"/>
            <p:cNvSpPr/>
            <p:nvPr/>
          </p:nvSpPr>
          <p:spPr>
            <a:xfrm>
              <a:off x="1863109" y="218911"/>
              <a:ext cx="2657643" cy="1988923"/>
            </a:xfrm>
            <a:custGeom>
              <a:rect b="b" l="l" r="r" t="t"/>
              <a:pathLst>
                <a:path extrusionOk="0" h="13616" w="18194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852738" y="206787"/>
              <a:ext cx="2626237" cy="2012295"/>
            </a:xfrm>
            <a:custGeom>
              <a:rect b="b" l="l" r="r" t="t"/>
              <a:pathLst>
                <a:path extrusionOk="0" h="13776" w="17979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252705" y="1222283"/>
              <a:ext cx="320191" cy="890750"/>
            </a:xfrm>
            <a:custGeom>
              <a:rect b="b" l="l" r="r" t="t"/>
              <a:pathLst>
                <a:path extrusionOk="0" h="6098" w="2192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664906" y="293262"/>
              <a:ext cx="434858" cy="551862"/>
            </a:xfrm>
            <a:custGeom>
              <a:rect b="b" l="l" r="r" t="t"/>
              <a:pathLst>
                <a:path extrusionOk="0" h="3778" w="2977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364013" y="660634"/>
              <a:ext cx="309820" cy="184490"/>
            </a:xfrm>
            <a:custGeom>
              <a:rect b="b" l="l" r="r" t="t"/>
              <a:pathLst>
                <a:path extrusionOk="0" h="1263" w="2121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471815" y="1174956"/>
              <a:ext cx="247155" cy="418059"/>
            </a:xfrm>
            <a:custGeom>
              <a:rect b="b" l="l" r="r" t="t"/>
              <a:pathLst>
                <a:path extrusionOk="0" h="2862" w="1692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289205" y="652016"/>
              <a:ext cx="438510" cy="547918"/>
            </a:xfrm>
            <a:custGeom>
              <a:rect b="b" l="l" r="r" t="t"/>
              <a:pathLst>
                <a:path extrusionOk="0" h="3751" w="3002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/>
          <p:cNvSpPr txBox="1"/>
          <p:nvPr>
            <p:ph type="title"/>
          </p:nvPr>
        </p:nvSpPr>
        <p:spPr>
          <a:xfrm flipH="1">
            <a:off x="1570825" y="1101750"/>
            <a:ext cx="25581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0" name="Google Shape;610;p31"/>
          <p:cNvSpPr txBox="1"/>
          <p:nvPr>
            <p:ph idx="1" type="subTitle"/>
          </p:nvPr>
        </p:nvSpPr>
        <p:spPr>
          <a:xfrm flipH="1">
            <a:off x="889100" y="2545638"/>
            <a:ext cx="3921300" cy="15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2"/>
          <p:cNvSpPr txBox="1"/>
          <p:nvPr>
            <p:ph type="title"/>
          </p:nvPr>
        </p:nvSpPr>
        <p:spPr>
          <a:xfrm>
            <a:off x="2583863" y="1205638"/>
            <a:ext cx="39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3" name="Google Shape;613;p32"/>
          <p:cNvSpPr txBox="1"/>
          <p:nvPr>
            <p:ph idx="1" type="subTitle"/>
          </p:nvPr>
        </p:nvSpPr>
        <p:spPr>
          <a:xfrm>
            <a:off x="2583975" y="1900623"/>
            <a:ext cx="39762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type="title"/>
          </p:nvPr>
        </p:nvSpPr>
        <p:spPr>
          <a:xfrm>
            <a:off x="865508" y="847901"/>
            <a:ext cx="36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6" name="Google Shape;616;p33"/>
          <p:cNvSpPr txBox="1"/>
          <p:nvPr>
            <p:ph idx="1" type="subTitle"/>
          </p:nvPr>
        </p:nvSpPr>
        <p:spPr>
          <a:xfrm>
            <a:off x="1103108" y="2298775"/>
            <a:ext cx="31434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4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619" name="Google Shape;619;p34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620" name="Google Shape;620;p3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4" name="Google Shape;624;p34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34"/>
          <p:cNvSpPr txBox="1"/>
          <p:nvPr>
            <p:ph type="title"/>
          </p:nvPr>
        </p:nvSpPr>
        <p:spPr>
          <a:xfrm>
            <a:off x="4797091" y="2012175"/>
            <a:ext cx="2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8" name="Google Shape;628;p34"/>
          <p:cNvSpPr txBox="1"/>
          <p:nvPr>
            <p:ph idx="1" type="subTitle"/>
          </p:nvPr>
        </p:nvSpPr>
        <p:spPr>
          <a:xfrm>
            <a:off x="4797087" y="2546604"/>
            <a:ext cx="29766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631" name="Google Shape;631;p3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" name="Google Shape;636;p35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35"/>
          <p:cNvSpPr txBox="1"/>
          <p:nvPr>
            <p:ph type="title"/>
          </p:nvPr>
        </p:nvSpPr>
        <p:spPr>
          <a:xfrm>
            <a:off x="1946100" y="2905863"/>
            <a:ext cx="52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1" type="subTitle"/>
          </p:nvPr>
        </p:nvSpPr>
        <p:spPr>
          <a:xfrm>
            <a:off x="1946100" y="1664938"/>
            <a:ext cx="52518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5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6"/>
          <p:cNvSpPr txBox="1"/>
          <p:nvPr>
            <p:ph type="title"/>
          </p:nvPr>
        </p:nvSpPr>
        <p:spPr>
          <a:xfrm>
            <a:off x="760800" y="3413968"/>
            <a:ext cx="3858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6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7"/>
          <p:cNvSpPr txBox="1"/>
          <p:nvPr>
            <p:ph hasCustomPrompt="1" type="title"/>
          </p:nvPr>
        </p:nvSpPr>
        <p:spPr>
          <a:xfrm>
            <a:off x="2000250" y="2473085"/>
            <a:ext cx="51435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5" name="Google Shape;645;p37"/>
          <p:cNvSpPr txBox="1"/>
          <p:nvPr>
            <p:ph idx="1" type="subTitle"/>
          </p:nvPr>
        </p:nvSpPr>
        <p:spPr>
          <a:xfrm>
            <a:off x="2000250" y="3973360"/>
            <a:ext cx="51435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648" name="Google Shape;648;p38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38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38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657" name="Google Shape;657;p38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" name="Google Shape;658;p38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659" name="Google Shape;659;p38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8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8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8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8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8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8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8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8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2" name="Google Shape;672;p38"/>
            <p:cNvSpPr/>
            <p:nvPr/>
          </p:nvSpPr>
          <p:spPr>
            <a:xfrm>
              <a:off x="956925" y="1380150"/>
              <a:ext cx="3615092" cy="2964328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38"/>
          <p:cNvSpPr/>
          <p:nvPr/>
        </p:nvSpPr>
        <p:spPr>
          <a:xfrm>
            <a:off x="2029654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type="ctrTitle"/>
          </p:nvPr>
        </p:nvSpPr>
        <p:spPr>
          <a:xfrm>
            <a:off x="1273425" y="2249125"/>
            <a:ext cx="2581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2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9" name="Google Shape;679;p38"/>
          <p:cNvSpPr txBox="1"/>
          <p:nvPr>
            <p:ph idx="1" type="subTitle"/>
          </p:nvPr>
        </p:nvSpPr>
        <p:spPr>
          <a:xfrm>
            <a:off x="4572000" y="1489800"/>
            <a:ext cx="3726600" cy="11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0" name="Google Shape;680;p38"/>
          <p:cNvSpPr txBox="1"/>
          <p:nvPr/>
        </p:nvSpPr>
        <p:spPr>
          <a:xfrm>
            <a:off x="4572000" y="2829091"/>
            <a:ext cx="3858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Stories</a:t>
            </a:r>
            <a:endParaRPr b="1"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9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683" name="Google Shape;683;p39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684" name="Google Shape;684;p3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rect b="b" l="l" r="r" t="t"/>
                <a:pathLst>
                  <a:path extrusionOk="0" h="28112" w="36696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39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BODY_1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40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694" name="Google Shape;694;p40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695" name="Google Shape;695;p40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0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rect b="b" l="l" r="r" t="t"/>
                <a:pathLst>
                  <a:path extrusionOk="0" h="28112" w="36696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0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0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0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0" name="Google Shape;700;p40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0"/>
          <p:cNvGrpSpPr/>
          <p:nvPr/>
        </p:nvGrpSpPr>
        <p:grpSpPr>
          <a:xfrm>
            <a:off x="-73166" y="899791"/>
            <a:ext cx="1801068" cy="3197958"/>
            <a:chOff x="307915" y="143147"/>
            <a:chExt cx="2195087" cy="3897097"/>
          </a:xfrm>
        </p:grpSpPr>
        <p:sp>
          <p:nvSpPr>
            <p:cNvPr id="704" name="Google Shape;704;p40"/>
            <p:cNvSpPr/>
            <p:nvPr/>
          </p:nvSpPr>
          <p:spPr>
            <a:xfrm>
              <a:off x="393318" y="3460732"/>
              <a:ext cx="299362" cy="440740"/>
            </a:xfrm>
            <a:custGeom>
              <a:rect b="b" l="l" r="r" t="t"/>
              <a:pathLst>
                <a:path extrusionOk="0" h="5680" w="3858">
                  <a:moveTo>
                    <a:pt x="1929" y="0"/>
                  </a:moveTo>
                  <a:lnTo>
                    <a:pt x="1679" y="941"/>
                  </a:lnTo>
                  <a:cubicBezTo>
                    <a:pt x="1489" y="1643"/>
                    <a:pt x="1024" y="2238"/>
                    <a:pt x="393" y="2608"/>
                  </a:cubicBezTo>
                  <a:lnTo>
                    <a:pt x="0" y="2834"/>
                  </a:lnTo>
                  <a:lnTo>
                    <a:pt x="393" y="3072"/>
                  </a:lnTo>
                  <a:cubicBezTo>
                    <a:pt x="1024" y="3441"/>
                    <a:pt x="1489" y="4036"/>
                    <a:pt x="1679" y="4739"/>
                  </a:cubicBezTo>
                  <a:lnTo>
                    <a:pt x="1929" y="5679"/>
                  </a:lnTo>
                  <a:lnTo>
                    <a:pt x="2179" y="4739"/>
                  </a:lnTo>
                  <a:cubicBezTo>
                    <a:pt x="2370" y="4036"/>
                    <a:pt x="2834" y="3441"/>
                    <a:pt x="3453" y="3072"/>
                  </a:cubicBezTo>
                  <a:lnTo>
                    <a:pt x="3858" y="2834"/>
                  </a:lnTo>
                  <a:lnTo>
                    <a:pt x="3453" y="2608"/>
                  </a:lnTo>
                  <a:cubicBezTo>
                    <a:pt x="2822" y="2238"/>
                    <a:pt x="2370" y="1643"/>
                    <a:pt x="2179" y="941"/>
                  </a:cubicBezTo>
                  <a:lnTo>
                    <a:pt x="192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1272886" y="143147"/>
              <a:ext cx="223706" cy="329856"/>
            </a:xfrm>
            <a:custGeom>
              <a:rect b="b" l="l" r="r" t="t"/>
              <a:pathLst>
                <a:path extrusionOk="0" h="4251" w="2883">
                  <a:moveTo>
                    <a:pt x="1441" y="0"/>
                  </a:moveTo>
                  <a:lnTo>
                    <a:pt x="1251" y="703"/>
                  </a:lnTo>
                  <a:cubicBezTo>
                    <a:pt x="1120" y="1227"/>
                    <a:pt x="775" y="1679"/>
                    <a:pt x="298" y="1953"/>
                  </a:cubicBezTo>
                  <a:lnTo>
                    <a:pt x="1" y="2131"/>
                  </a:lnTo>
                  <a:lnTo>
                    <a:pt x="298" y="2298"/>
                  </a:lnTo>
                  <a:cubicBezTo>
                    <a:pt x="775" y="2572"/>
                    <a:pt x="1120" y="3024"/>
                    <a:pt x="1251" y="3548"/>
                  </a:cubicBezTo>
                  <a:lnTo>
                    <a:pt x="1441" y="4251"/>
                  </a:lnTo>
                  <a:lnTo>
                    <a:pt x="1632" y="3548"/>
                  </a:lnTo>
                  <a:cubicBezTo>
                    <a:pt x="1775" y="3024"/>
                    <a:pt x="2120" y="2572"/>
                    <a:pt x="2584" y="2298"/>
                  </a:cubicBezTo>
                  <a:lnTo>
                    <a:pt x="2882" y="2131"/>
                  </a:lnTo>
                  <a:lnTo>
                    <a:pt x="2584" y="1953"/>
                  </a:lnTo>
                  <a:cubicBezTo>
                    <a:pt x="2120" y="1679"/>
                    <a:pt x="1775" y="1227"/>
                    <a:pt x="1632" y="703"/>
                  </a:cubicBez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429018" y="3460727"/>
              <a:ext cx="537901" cy="579517"/>
            </a:xfrm>
            <a:custGeom>
              <a:rect b="b" l="l" r="r" t="t"/>
              <a:pathLst>
                <a:path extrusionOk="0" h="10430" w="9681">
                  <a:moveTo>
                    <a:pt x="4846" y="0"/>
                  </a:moveTo>
                  <a:lnTo>
                    <a:pt x="4108" y="2179"/>
                  </a:lnTo>
                  <a:cubicBezTo>
                    <a:pt x="3763" y="3227"/>
                    <a:pt x="2965" y="4060"/>
                    <a:pt x="1941" y="4465"/>
                  </a:cubicBezTo>
                  <a:lnTo>
                    <a:pt x="0" y="5215"/>
                  </a:lnTo>
                  <a:lnTo>
                    <a:pt x="1941" y="5965"/>
                  </a:lnTo>
                  <a:cubicBezTo>
                    <a:pt x="2965" y="6370"/>
                    <a:pt x="3763" y="7203"/>
                    <a:pt x="4108" y="8251"/>
                  </a:cubicBezTo>
                  <a:lnTo>
                    <a:pt x="4846" y="10430"/>
                  </a:lnTo>
                  <a:lnTo>
                    <a:pt x="5573" y="8251"/>
                  </a:lnTo>
                  <a:cubicBezTo>
                    <a:pt x="5930" y="7203"/>
                    <a:pt x="6727" y="6370"/>
                    <a:pt x="7751" y="5965"/>
                  </a:cubicBezTo>
                  <a:lnTo>
                    <a:pt x="9680" y="5215"/>
                  </a:lnTo>
                  <a:lnTo>
                    <a:pt x="7751" y="4465"/>
                  </a:lnTo>
                  <a:cubicBezTo>
                    <a:pt x="6727" y="4060"/>
                    <a:pt x="5930" y="3227"/>
                    <a:pt x="5573" y="2179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307915" y="1163756"/>
              <a:ext cx="341030" cy="366792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1017852" y="1700876"/>
              <a:ext cx="450905" cy="485124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1793947" y="1822691"/>
              <a:ext cx="709055" cy="764262"/>
            </a:xfrm>
            <a:custGeom>
              <a:rect b="b" l="l" r="r" t="t"/>
              <a:pathLst>
                <a:path extrusionOk="0" h="13027" w="12086">
                  <a:moveTo>
                    <a:pt x="6049" y="1"/>
                  </a:moveTo>
                  <a:lnTo>
                    <a:pt x="5133" y="2727"/>
                  </a:lnTo>
                  <a:cubicBezTo>
                    <a:pt x="4692" y="4037"/>
                    <a:pt x="3692" y="5073"/>
                    <a:pt x="2418" y="5573"/>
                  </a:cubicBezTo>
                  <a:lnTo>
                    <a:pt x="1" y="6514"/>
                  </a:lnTo>
                  <a:lnTo>
                    <a:pt x="2418" y="7454"/>
                  </a:lnTo>
                  <a:cubicBezTo>
                    <a:pt x="3692" y="7954"/>
                    <a:pt x="4692" y="9002"/>
                    <a:pt x="5133" y="10300"/>
                  </a:cubicBezTo>
                  <a:lnTo>
                    <a:pt x="6049" y="13026"/>
                  </a:lnTo>
                  <a:lnTo>
                    <a:pt x="6954" y="10300"/>
                  </a:lnTo>
                  <a:cubicBezTo>
                    <a:pt x="7395" y="9002"/>
                    <a:pt x="8395" y="7954"/>
                    <a:pt x="9681" y="7454"/>
                  </a:cubicBezTo>
                  <a:lnTo>
                    <a:pt x="12086" y="6514"/>
                  </a:lnTo>
                  <a:lnTo>
                    <a:pt x="9681" y="5573"/>
                  </a:lnTo>
                  <a:cubicBezTo>
                    <a:pt x="8395" y="5073"/>
                    <a:pt x="7395" y="4037"/>
                    <a:pt x="6954" y="2727"/>
                  </a:cubicBezTo>
                  <a:lnTo>
                    <a:pt x="60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100676" y="1227269"/>
            <a:ext cx="780609" cy="3381301"/>
            <a:chOff x="519788" y="542219"/>
            <a:chExt cx="951382" cy="4120523"/>
          </a:xfrm>
        </p:grpSpPr>
        <p:sp>
          <p:nvSpPr>
            <p:cNvPr id="711" name="Google Shape;711;p40"/>
            <p:cNvSpPr/>
            <p:nvPr/>
          </p:nvSpPr>
          <p:spPr>
            <a:xfrm>
              <a:off x="519788" y="2059264"/>
              <a:ext cx="172882" cy="262426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55561" y="4391315"/>
              <a:ext cx="253192" cy="271427"/>
            </a:xfrm>
            <a:custGeom>
              <a:rect b="b" l="l" r="r" t="t"/>
              <a:pathLst>
                <a:path extrusionOk="0" h="3498" w="3263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33152" y="542219"/>
              <a:ext cx="498005" cy="536880"/>
            </a:xfrm>
            <a:custGeom>
              <a:rect b="b" l="l" r="r" t="t"/>
              <a:pathLst>
                <a:path extrusionOk="0" h="6919" w="6418">
                  <a:moveTo>
                    <a:pt x="3215" y="1"/>
                  </a:moveTo>
                  <a:lnTo>
                    <a:pt x="2727" y="1441"/>
                  </a:lnTo>
                  <a:cubicBezTo>
                    <a:pt x="2501" y="2144"/>
                    <a:pt x="1965" y="2692"/>
                    <a:pt x="1286" y="2954"/>
                  </a:cubicBezTo>
                  <a:lnTo>
                    <a:pt x="0" y="3454"/>
                  </a:lnTo>
                  <a:lnTo>
                    <a:pt x="1286" y="3954"/>
                  </a:lnTo>
                  <a:cubicBezTo>
                    <a:pt x="1965" y="4216"/>
                    <a:pt x="2501" y="4775"/>
                    <a:pt x="2727" y="5466"/>
                  </a:cubicBezTo>
                  <a:lnTo>
                    <a:pt x="3215" y="6918"/>
                  </a:lnTo>
                  <a:lnTo>
                    <a:pt x="3691" y="5466"/>
                  </a:lnTo>
                  <a:cubicBezTo>
                    <a:pt x="3929" y="4775"/>
                    <a:pt x="4453" y="4216"/>
                    <a:pt x="5132" y="3954"/>
                  </a:cubicBezTo>
                  <a:lnTo>
                    <a:pt x="6418" y="3454"/>
                  </a:lnTo>
                  <a:lnTo>
                    <a:pt x="5132" y="2954"/>
                  </a:lnTo>
                  <a:cubicBezTo>
                    <a:pt x="4453" y="2692"/>
                    <a:pt x="3929" y="2144"/>
                    <a:pt x="3691" y="1441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298288" y="2972914"/>
              <a:ext cx="172882" cy="262426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7811199" y="760678"/>
            <a:ext cx="1362079" cy="3900333"/>
            <a:chOff x="762717" y="-133267"/>
            <a:chExt cx="1660060" cy="4753026"/>
          </a:xfrm>
        </p:grpSpPr>
        <p:sp>
          <p:nvSpPr>
            <p:cNvPr id="716" name="Google Shape;716;p40"/>
            <p:cNvSpPr/>
            <p:nvPr/>
          </p:nvSpPr>
          <p:spPr>
            <a:xfrm>
              <a:off x="1472919" y="2961433"/>
              <a:ext cx="299362" cy="440740"/>
            </a:xfrm>
            <a:custGeom>
              <a:rect b="b" l="l" r="r" t="t"/>
              <a:pathLst>
                <a:path extrusionOk="0" h="5680" w="3858">
                  <a:moveTo>
                    <a:pt x="1929" y="0"/>
                  </a:moveTo>
                  <a:lnTo>
                    <a:pt x="1679" y="941"/>
                  </a:lnTo>
                  <a:cubicBezTo>
                    <a:pt x="1489" y="1643"/>
                    <a:pt x="1024" y="2238"/>
                    <a:pt x="393" y="2608"/>
                  </a:cubicBezTo>
                  <a:lnTo>
                    <a:pt x="0" y="2834"/>
                  </a:lnTo>
                  <a:lnTo>
                    <a:pt x="393" y="3072"/>
                  </a:lnTo>
                  <a:cubicBezTo>
                    <a:pt x="1024" y="3441"/>
                    <a:pt x="1489" y="4036"/>
                    <a:pt x="1679" y="4739"/>
                  </a:cubicBezTo>
                  <a:lnTo>
                    <a:pt x="1929" y="5679"/>
                  </a:lnTo>
                  <a:lnTo>
                    <a:pt x="2179" y="4739"/>
                  </a:lnTo>
                  <a:cubicBezTo>
                    <a:pt x="2370" y="4036"/>
                    <a:pt x="2834" y="3441"/>
                    <a:pt x="3453" y="3072"/>
                  </a:cubicBezTo>
                  <a:lnTo>
                    <a:pt x="3858" y="2834"/>
                  </a:lnTo>
                  <a:lnTo>
                    <a:pt x="3453" y="2608"/>
                  </a:lnTo>
                  <a:cubicBezTo>
                    <a:pt x="2822" y="2238"/>
                    <a:pt x="2370" y="1643"/>
                    <a:pt x="2179" y="941"/>
                  </a:cubicBezTo>
                  <a:lnTo>
                    <a:pt x="192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336292" y="-133267"/>
              <a:ext cx="223706" cy="329856"/>
            </a:xfrm>
            <a:custGeom>
              <a:rect b="b" l="l" r="r" t="t"/>
              <a:pathLst>
                <a:path extrusionOk="0" h="4251" w="2883">
                  <a:moveTo>
                    <a:pt x="1441" y="0"/>
                  </a:moveTo>
                  <a:lnTo>
                    <a:pt x="1251" y="703"/>
                  </a:lnTo>
                  <a:cubicBezTo>
                    <a:pt x="1120" y="1227"/>
                    <a:pt x="775" y="1679"/>
                    <a:pt x="298" y="1953"/>
                  </a:cubicBezTo>
                  <a:lnTo>
                    <a:pt x="1" y="2131"/>
                  </a:lnTo>
                  <a:lnTo>
                    <a:pt x="298" y="2298"/>
                  </a:lnTo>
                  <a:cubicBezTo>
                    <a:pt x="775" y="2572"/>
                    <a:pt x="1120" y="3024"/>
                    <a:pt x="1251" y="3548"/>
                  </a:cubicBezTo>
                  <a:lnTo>
                    <a:pt x="1441" y="4251"/>
                  </a:lnTo>
                  <a:lnTo>
                    <a:pt x="1632" y="3548"/>
                  </a:lnTo>
                  <a:cubicBezTo>
                    <a:pt x="1775" y="3024"/>
                    <a:pt x="2120" y="2572"/>
                    <a:pt x="2584" y="2298"/>
                  </a:cubicBezTo>
                  <a:lnTo>
                    <a:pt x="2882" y="2131"/>
                  </a:lnTo>
                  <a:lnTo>
                    <a:pt x="2584" y="1953"/>
                  </a:lnTo>
                  <a:cubicBezTo>
                    <a:pt x="2120" y="1679"/>
                    <a:pt x="1775" y="1227"/>
                    <a:pt x="1632" y="703"/>
                  </a:cubicBez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353637" y="4040242"/>
              <a:ext cx="537901" cy="579517"/>
            </a:xfrm>
            <a:custGeom>
              <a:rect b="b" l="l" r="r" t="t"/>
              <a:pathLst>
                <a:path extrusionOk="0" h="10430" w="9681">
                  <a:moveTo>
                    <a:pt x="4846" y="0"/>
                  </a:moveTo>
                  <a:lnTo>
                    <a:pt x="4108" y="2179"/>
                  </a:lnTo>
                  <a:cubicBezTo>
                    <a:pt x="3763" y="3227"/>
                    <a:pt x="2965" y="4060"/>
                    <a:pt x="1941" y="4465"/>
                  </a:cubicBezTo>
                  <a:lnTo>
                    <a:pt x="0" y="5215"/>
                  </a:lnTo>
                  <a:lnTo>
                    <a:pt x="1941" y="5965"/>
                  </a:lnTo>
                  <a:cubicBezTo>
                    <a:pt x="2965" y="6370"/>
                    <a:pt x="3763" y="7203"/>
                    <a:pt x="4108" y="8251"/>
                  </a:cubicBezTo>
                  <a:lnTo>
                    <a:pt x="4846" y="10430"/>
                  </a:lnTo>
                  <a:lnTo>
                    <a:pt x="5573" y="8251"/>
                  </a:lnTo>
                  <a:cubicBezTo>
                    <a:pt x="5930" y="7203"/>
                    <a:pt x="6727" y="6370"/>
                    <a:pt x="7751" y="5965"/>
                  </a:cubicBezTo>
                  <a:lnTo>
                    <a:pt x="9680" y="5215"/>
                  </a:lnTo>
                  <a:lnTo>
                    <a:pt x="7751" y="4465"/>
                  </a:lnTo>
                  <a:cubicBezTo>
                    <a:pt x="6727" y="4060"/>
                    <a:pt x="5930" y="3227"/>
                    <a:pt x="5573" y="2179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1622602" y="824949"/>
              <a:ext cx="341030" cy="366792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62717" y="1552570"/>
              <a:ext cx="537910" cy="578716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713721" y="1807520"/>
              <a:ext cx="709055" cy="764262"/>
            </a:xfrm>
            <a:custGeom>
              <a:rect b="b" l="l" r="r" t="t"/>
              <a:pathLst>
                <a:path extrusionOk="0" h="13027" w="12086">
                  <a:moveTo>
                    <a:pt x="6049" y="1"/>
                  </a:moveTo>
                  <a:lnTo>
                    <a:pt x="5133" y="2727"/>
                  </a:lnTo>
                  <a:cubicBezTo>
                    <a:pt x="4692" y="4037"/>
                    <a:pt x="3692" y="5073"/>
                    <a:pt x="2418" y="5573"/>
                  </a:cubicBezTo>
                  <a:lnTo>
                    <a:pt x="1" y="6514"/>
                  </a:lnTo>
                  <a:lnTo>
                    <a:pt x="2418" y="7454"/>
                  </a:lnTo>
                  <a:cubicBezTo>
                    <a:pt x="3692" y="7954"/>
                    <a:pt x="4692" y="9002"/>
                    <a:pt x="5133" y="10300"/>
                  </a:cubicBezTo>
                  <a:lnTo>
                    <a:pt x="6049" y="13026"/>
                  </a:lnTo>
                  <a:lnTo>
                    <a:pt x="6954" y="10300"/>
                  </a:lnTo>
                  <a:cubicBezTo>
                    <a:pt x="7395" y="9002"/>
                    <a:pt x="8395" y="7954"/>
                    <a:pt x="9681" y="7454"/>
                  </a:cubicBezTo>
                  <a:lnTo>
                    <a:pt x="12086" y="6514"/>
                  </a:lnTo>
                  <a:lnTo>
                    <a:pt x="9681" y="5573"/>
                  </a:lnTo>
                  <a:cubicBezTo>
                    <a:pt x="8395" y="5073"/>
                    <a:pt x="7395" y="4037"/>
                    <a:pt x="6954" y="2727"/>
                  </a:cubicBezTo>
                  <a:lnTo>
                    <a:pt x="60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2" name="Google Shape;42;p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3" name="Google Shape;43;p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" name="Google Shape;47;p5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4806174" y="1380150"/>
            <a:ext cx="3615093" cy="3036416"/>
            <a:chOff x="956924" y="1380150"/>
            <a:chExt cx="3615093" cy="3036416"/>
          </a:xfrm>
        </p:grpSpPr>
        <p:sp>
          <p:nvSpPr>
            <p:cNvPr id="51" name="Google Shape;51;p5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" name="Google Shape;66;p5"/>
            <p:cNvSpPr/>
            <p:nvPr/>
          </p:nvSpPr>
          <p:spPr>
            <a:xfrm>
              <a:off x="956925" y="1380150"/>
              <a:ext cx="3615092" cy="3036416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544424" y="14230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713224" y="1380150"/>
            <a:ext cx="3615093" cy="3036416"/>
            <a:chOff x="956924" y="1380150"/>
            <a:chExt cx="3615093" cy="3036416"/>
          </a:xfrm>
        </p:grpSpPr>
        <p:sp>
          <p:nvSpPr>
            <p:cNvPr id="73" name="Google Shape;73;p5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" name="Google Shape;74;p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75" name="Google Shape;75;p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5"/>
            <p:cNvSpPr/>
            <p:nvPr/>
          </p:nvSpPr>
          <p:spPr>
            <a:xfrm>
              <a:off x="956925" y="1380150"/>
              <a:ext cx="3615092" cy="3036416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544424" y="14230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5"/>
          <p:cNvSpPr txBox="1"/>
          <p:nvPr>
            <p:ph idx="1" type="body"/>
          </p:nvPr>
        </p:nvSpPr>
        <p:spPr>
          <a:xfrm>
            <a:off x="779900" y="1947850"/>
            <a:ext cx="33663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5" name="Google Shape;95;p5"/>
          <p:cNvSpPr txBox="1"/>
          <p:nvPr>
            <p:ph idx="2" type="body"/>
          </p:nvPr>
        </p:nvSpPr>
        <p:spPr>
          <a:xfrm>
            <a:off x="5061100" y="1947850"/>
            <a:ext cx="33663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6" name="Google Shape;96;p5"/>
          <p:cNvSpPr txBox="1"/>
          <p:nvPr>
            <p:ph type="title"/>
          </p:nvPr>
        </p:nvSpPr>
        <p:spPr>
          <a:xfrm>
            <a:off x="704100" y="588084"/>
            <a:ext cx="77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3" type="title"/>
          </p:nvPr>
        </p:nvSpPr>
        <p:spPr>
          <a:xfrm>
            <a:off x="854825" y="1470325"/>
            <a:ext cx="294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5"/>
          <p:cNvSpPr txBox="1"/>
          <p:nvPr>
            <p:ph idx="4" type="title"/>
          </p:nvPr>
        </p:nvSpPr>
        <p:spPr>
          <a:xfrm>
            <a:off x="5123606" y="1465469"/>
            <a:ext cx="294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BODY_1_1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1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724" name="Google Shape;724;p41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725" name="Google Shape;725;p4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1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rect b="b" l="l" r="r" t="t"/>
                <a:pathLst>
                  <a:path extrusionOk="0" h="28112" w="36696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0" name="Google Shape;730;p41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41"/>
          <p:cNvGrpSpPr/>
          <p:nvPr/>
        </p:nvGrpSpPr>
        <p:grpSpPr>
          <a:xfrm rot="-3380299">
            <a:off x="7413855" y="3374479"/>
            <a:ext cx="2539073" cy="1915044"/>
            <a:chOff x="1852738" y="206787"/>
            <a:chExt cx="2668014" cy="2012295"/>
          </a:xfrm>
        </p:grpSpPr>
        <p:sp>
          <p:nvSpPr>
            <p:cNvPr id="734" name="Google Shape;734;p41"/>
            <p:cNvSpPr/>
            <p:nvPr/>
          </p:nvSpPr>
          <p:spPr>
            <a:xfrm>
              <a:off x="1863109" y="218911"/>
              <a:ext cx="2657643" cy="1988923"/>
            </a:xfrm>
            <a:custGeom>
              <a:rect b="b" l="l" r="r" t="t"/>
              <a:pathLst>
                <a:path extrusionOk="0" h="13616" w="18194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1852738" y="206787"/>
              <a:ext cx="2626237" cy="2012295"/>
            </a:xfrm>
            <a:custGeom>
              <a:rect b="b" l="l" r="r" t="t"/>
              <a:pathLst>
                <a:path extrusionOk="0" h="13776" w="17979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3252705" y="1222283"/>
              <a:ext cx="320191" cy="890750"/>
            </a:xfrm>
            <a:custGeom>
              <a:rect b="b" l="l" r="r" t="t"/>
              <a:pathLst>
                <a:path extrusionOk="0" h="6098" w="2192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664906" y="293262"/>
              <a:ext cx="434858" cy="551862"/>
            </a:xfrm>
            <a:custGeom>
              <a:rect b="b" l="l" r="r" t="t"/>
              <a:pathLst>
                <a:path extrusionOk="0" h="3778" w="2977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3364013" y="660634"/>
              <a:ext cx="309820" cy="184490"/>
            </a:xfrm>
            <a:custGeom>
              <a:rect b="b" l="l" r="r" t="t"/>
              <a:pathLst>
                <a:path extrusionOk="0" h="1263" w="2121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3471815" y="1174956"/>
              <a:ext cx="247155" cy="418059"/>
            </a:xfrm>
            <a:custGeom>
              <a:rect b="b" l="l" r="r" t="t"/>
              <a:pathLst>
                <a:path extrusionOk="0" h="2862" w="1692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289205" y="652016"/>
              <a:ext cx="438510" cy="547918"/>
            </a:xfrm>
            <a:custGeom>
              <a:rect b="b" l="l" r="r" t="t"/>
              <a:pathLst>
                <a:path extrusionOk="0" h="3751" w="3002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41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742" name="Google Shape;742;p41"/>
            <p:cNvSpPr/>
            <p:nvPr/>
          </p:nvSpPr>
          <p:spPr>
            <a:xfrm>
              <a:off x="-712863" y="3488056"/>
              <a:ext cx="1180775" cy="1913025"/>
            </a:xfrm>
            <a:custGeom>
              <a:rect b="b" l="l" r="r" t="t"/>
              <a:pathLst>
                <a:path extrusionOk="0" h="34279" w="21158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-717551" y="3483647"/>
              <a:ext cx="1189425" cy="1922066"/>
            </a:xfrm>
            <a:custGeom>
              <a:rect b="b" l="l" r="r" t="t"/>
              <a:pathLst>
                <a:path extrusionOk="0" h="34441" w="21313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-717551" y="3483814"/>
              <a:ext cx="1056548" cy="1896004"/>
            </a:xfrm>
            <a:custGeom>
              <a:rect b="b" l="l" r="r" t="t"/>
              <a:pathLst>
                <a:path extrusionOk="0" h="33974" w="18932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-698911" y="3628750"/>
              <a:ext cx="167478" cy="178975"/>
            </a:xfrm>
            <a:custGeom>
              <a:rect b="b" l="l" r="r" t="t"/>
              <a:pathLst>
                <a:path extrusionOk="0" h="3207" w="3001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-639811" y="3779100"/>
              <a:ext cx="273178" cy="354210"/>
            </a:xfrm>
            <a:custGeom>
              <a:rect b="b" l="l" r="r" t="t"/>
              <a:pathLst>
                <a:path extrusionOk="0" h="6347" w="4895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-507546" y="4113954"/>
              <a:ext cx="420621" cy="455891"/>
            </a:xfrm>
            <a:custGeom>
              <a:rect b="b" l="l" r="r" t="t"/>
              <a:pathLst>
                <a:path extrusionOk="0" h="8169" w="7537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-327510" y="4416159"/>
              <a:ext cx="439931" cy="463984"/>
            </a:xfrm>
            <a:custGeom>
              <a:rect b="b" l="l" r="r" t="t"/>
              <a:pathLst>
                <a:path extrusionOk="0" h="8314" w="7883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-570051" y="3407635"/>
              <a:ext cx="1146286" cy="2025980"/>
            </a:xfrm>
            <a:custGeom>
              <a:rect b="b" l="l" r="r" t="t"/>
              <a:pathLst>
                <a:path extrusionOk="0" h="36303" w="2054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-567372" y="3403673"/>
              <a:ext cx="1147570" cy="2033960"/>
            </a:xfrm>
            <a:custGeom>
              <a:rect b="b" l="l" r="r" t="t"/>
              <a:pathLst>
                <a:path extrusionOk="0" h="36446" w="20563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-332811" y="3403505"/>
              <a:ext cx="731636" cy="2034128"/>
            </a:xfrm>
            <a:custGeom>
              <a:rect b="b" l="l" r="r" t="t"/>
              <a:pathLst>
                <a:path extrusionOk="0" h="36449" w="1311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-403241" y="3593032"/>
              <a:ext cx="211343" cy="162846"/>
            </a:xfrm>
            <a:custGeom>
              <a:rect b="b" l="l" r="r" t="t"/>
              <a:pathLst>
                <a:path extrusionOk="0" h="2918" w="3787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-429805" y="3779044"/>
              <a:ext cx="352201" cy="198786"/>
            </a:xfrm>
            <a:custGeom>
              <a:rect b="b" l="l" r="r" t="t"/>
              <a:pathLst>
                <a:path extrusionOk="0" h="3562" w="6311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-395260" y="4037942"/>
              <a:ext cx="455836" cy="272787"/>
            </a:xfrm>
            <a:custGeom>
              <a:rect b="b" l="l" r="r" t="t"/>
              <a:pathLst>
                <a:path extrusionOk="0" h="4888" w="8168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-308870" y="4289752"/>
              <a:ext cx="487758" cy="270164"/>
            </a:xfrm>
            <a:custGeom>
              <a:rect b="b" l="l" r="r" t="t"/>
              <a:pathLst>
                <a:path extrusionOk="0" h="4841" w="874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182798" y="3193663"/>
              <a:ext cx="512369" cy="2239946"/>
            </a:xfrm>
            <a:custGeom>
              <a:rect b="b" l="l" r="r" t="t"/>
              <a:pathLst>
                <a:path extrusionOk="0" h="40137" w="9181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123698" y="3189701"/>
              <a:ext cx="575431" cy="2247926"/>
            </a:xfrm>
            <a:custGeom>
              <a:rect b="b" l="l" r="r" t="t"/>
              <a:pathLst>
                <a:path extrusionOk="0" h="40280" w="10311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349608" y="3189701"/>
              <a:ext cx="230597" cy="2247926"/>
            </a:xfrm>
            <a:custGeom>
              <a:rect b="b" l="l" r="r" t="t"/>
              <a:pathLst>
                <a:path extrusionOk="0" h="40280" w="4132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318356" y="3309411"/>
              <a:ext cx="106369" cy="122888"/>
            </a:xfrm>
            <a:custGeom>
              <a:rect b="b" l="l" r="r" t="t"/>
              <a:pathLst>
                <a:path extrusionOk="0" h="2202" w="1906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286489" y="3468355"/>
              <a:ext cx="204032" cy="203809"/>
            </a:xfrm>
            <a:custGeom>
              <a:rect b="b" l="l" r="r" t="t"/>
              <a:pathLst>
                <a:path extrusionOk="0" h="3652" w="3656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261878" y="3681155"/>
              <a:ext cx="291092" cy="236177"/>
            </a:xfrm>
            <a:custGeom>
              <a:rect b="b" l="l" r="r" t="t"/>
              <a:pathLst>
                <a:path extrusionOk="0" h="4232" w="5216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245247" y="3949038"/>
              <a:ext cx="361521" cy="214803"/>
            </a:xfrm>
            <a:custGeom>
              <a:rect b="b" l="l" r="r" t="t"/>
              <a:pathLst>
                <a:path extrusionOk="0" h="3849" w="6478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243964" y="4247951"/>
              <a:ext cx="400698" cy="191699"/>
            </a:xfrm>
            <a:custGeom>
              <a:rect b="b" l="l" r="r" t="t"/>
              <a:pathLst>
                <a:path extrusionOk="0" h="3435" w="718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449281" y="3537223"/>
              <a:ext cx="729627" cy="1896395"/>
            </a:xfrm>
            <a:custGeom>
              <a:rect b="b" l="l" r="r" t="t"/>
              <a:pathLst>
                <a:path extrusionOk="0" h="33981" w="13074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445263" y="3532982"/>
              <a:ext cx="765511" cy="1904654"/>
            </a:xfrm>
            <a:custGeom>
              <a:rect b="b" l="l" r="r" t="t"/>
              <a:pathLst>
                <a:path extrusionOk="0" h="34129" w="13717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584169" y="3533038"/>
              <a:ext cx="497691" cy="1904598"/>
            </a:xfrm>
            <a:custGeom>
              <a:rect b="b" l="l" r="r" t="t"/>
              <a:pathLst>
                <a:path extrusionOk="0" h="34128" w="8918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913045" y="3734341"/>
              <a:ext cx="209390" cy="179030"/>
            </a:xfrm>
            <a:custGeom>
              <a:rect b="b" l="l" r="r" t="t"/>
              <a:pathLst>
                <a:path extrusionOk="0" h="3208" w="3752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812033" y="3898140"/>
              <a:ext cx="323684" cy="285009"/>
            </a:xfrm>
            <a:custGeom>
              <a:rect b="b" l="l" r="r" t="t"/>
              <a:pathLst>
                <a:path extrusionOk="0" h="5107" w="580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03095" y="4127013"/>
              <a:ext cx="424639" cy="293324"/>
            </a:xfrm>
            <a:custGeom>
              <a:rect b="b" l="l" r="r" t="t"/>
              <a:pathLst>
                <a:path extrusionOk="0" h="5256" w="7609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600074" y="4423749"/>
              <a:ext cx="476484" cy="318214"/>
            </a:xfrm>
            <a:custGeom>
              <a:rect b="b" l="l" r="r" t="t"/>
              <a:pathLst>
                <a:path extrusionOk="0" h="5702" w="8538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41"/>
          <p:cNvGrpSpPr/>
          <p:nvPr/>
        </p:nvGrpSpPr>
        <p:grpSpPr>
          <a:xfrm>
            <a:off x="160984" y="39150"/>
            <a:ext cx="4337462" cy="1139556"/>
            <a:chOff x="-628373" y="-236930"/>
            <a:chExt cx="5286364" cy="1388687"/>
          </a:xfrm>
        </p:grpSpPr>
        <p:sp>
          <p:nvSpPr>
            <p:cNvPr id="772" name="Google Shape;772;p41"/>
            <p:cNvSpPr/>
            <p:nvPr/>
          </p:nvSpPr>
          <p:spPr>
            <a:xfrm>
              <a:off x="3416231" y="527330"/>
              <a:ext cx="299362" cy="440740"/>
            </a:xfrm>
            <a:custGeom>
              <a:rect b="b" l="l" r="r" t="t"/>
              <a:pathLst>
                <a:path extrusionOk="0" h="5680" w="3858">
                  <a:moveTo>
                    <a:pt x="1929" y="0"/>
                  </a:moveTo>
                  <a:lnTo>
                    <a:pt x="1679" y="941"/>
                  </a:lnTo>
                  <a:cubicBezTo>
                    <a:pt x="1489" y="1643"/>
                    <a:pt x="1024" y="2238"/>
                    <a:pt x="393" y="2608"/>
                  </a:cubicBezTo>
                  <a:lnTo>
                    <a:pt x="0" y="2834"/>
                  </a:lnTo>
                  <a:lnTo>
                    <a:pt x="393" y="3072"/>
                  </a:lnTo>
                  <a:cubicBezTo>
                    <a:pt x="1024" y="3441"/>
                    <a:pt x="1489" y="4036"/>
                    <a:pt x="1679" y="4739"/>
                  </a:cubicBezTo>
                  <a:lnTo>
                    <a:pt x="1929" y="5679"/>
                  </a:lnTo>
                  <a:lnTo>
                    <a:pt x="2179" y="4739"/>
                  </a:lnTo>
                  <a:cubicBezTo>
                    <a:pt x="2370" y="4036"/>
                    <a:pt x="2834" y="3441"/>
                    <a:pt x="3453" y="3072"/>
                  </a:cubicBezTo>
                  <a:lnTo>
                    <a:pt x="3858" y="2834"/>
                  </a:lnTo>
                  <a:lnTo>
                    <a:pt x="3453" y="2608"/>
                  </a:lnTo>
                  <a:cubicBezTo>
                    <a:pt x="2822" y="2238"/>
                    <a:pt x="2370" y="1643"/>
                    <a:pt x="2179" y="941"/>
                  </a:cubicBezTo>
                  <a:lnTo>
                    <a:pt x="192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272886" y="143147"/>
              <a:ext cx="223706" cy="329856"/>
            </a:xfrm>
            <a:custGeom>
              <a:rect b="b" l="l" r="r" t="t"/>
              <a:pathLst>
                <a:path extrusionOk="0" h="4251" w="2883">
                  <a:moveTo>
                    <a:pt x="1441" y="0"/>
                  </a:moveTo>
                  <a:lnTo>
                    <a:pt x="1251" y="703"/>
                  </a:lnTo>
                  <a:cubicBezTo>
                    <a:pt x="1120" y="1227"/>
                    <a:pt x="775" y="1679"/>
                    <a:pt x="298" y="1953"/>
                  </a:cubicBezTo>
                  <a:lnTo>
                    <a:pt x="1" y="2131"/>
                  </a:lnTo>
                  <a:lnTo>
                    <a:pt x="298" y="2298"/>
                  </a:lnTo>
                  <a:cubicBezTo>
                    <a:pt x="775" y="2572"/>
                    <a:pt x="1120" y="3024"/>
                    <a:pt x="1251" y="3548"/>
                  </a:cubicBezTo>
                  <a:lnTo>
                    <a:pt x="1441" y="4251"/>
                  </a:lnTo>
                  <a:lnTo>
                    <a:pt x="1632" y="3548"/>
                  </a:lnTo>
                  <a:cubicBezTo>
                    <a:pt x="1775" y="3024"/>
                    <a:pt x="2120" y="2572"/>
                    <a:pt x="2584" y="2298"/>
                  </a:cubicBezTo>
                  <a:lnTo>
                    <a:pt x="2882" y="2131"/>
                  </a:lnTo>
                  <a:lnTo>
                    <a:pt x="2584" y="1953"/>
                  </a:lnTo>
                  <a:cubicBezTo>
                    <a:pt x="2120" y="1679"/>
                    <a:pt x="1775" y="1227"/>
                    <a:pt x="1632" y="703"/>
                  </a:cubicBez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4120090" y="18322"/>
              <a:ext cx="537901" cy="579517"/>
            </a:xfrm>
            <a:custGeom>
              <a:rect b="b" l="l" r="r" t="t"/>
              <a:pathLst>
                <a:path extrusionOk="0" h="10430" w="9681">
                  <a:moveTo>
                    <a:pt x="4846" y="0"/>
                  </a:moveTo>
                  <a:lnTo>
                    <a:pt x="4108" y="2179"/>
                  </a:lnTo>
                  <a:cubicBezTo>
                    <a:pt x="3763" y="3227"/>
                    <a:pt x="2965" y="4060"/>
                    <a:pt x="1941" y="4465"/>
                  </a:cubicBezTo>
                  <a:lnTo>
                    <a:pt x="0" y="5215"/>
                  </a:lnTo>
                  <a:lnTo>
                    <a:pt x="1941" y="5965"/>
                  </a:lnTo>
                  <a:cubicBezTo>
                    <a:pt x="2965" y="6370"/>
                    <a:pt x="3763" y="7203"/>
                    <a:pt x="4108" y="8251"/>
                  </a:cubicBezTo>
                  <a:lnTo>
                    <a:pt x="4846" y="10430"/>
                  </a:lnTo>
                  <a:lnTo>
                    <a:pt x="5573" y="8251"/>
                  </a:lnTo>
                  <a:cubicBezTo>
                    <a:pt x="5930" y="7203"/>
                    <a:pt x="6727" y="6370"/>
                    <a:pt x="7751" y="5965"/>
                  </a:cubicBezTo>
                  <a:lnTo>
                    <a:pt x="9680" y="5215"/>
                  </a:lnTo>
                  <a:lnTo>
                    <a:pt x="7751" y="4465"/>
                  </a:lnTo>
                  <a:cubicBezTo>
                    <a:pt x="6727" y="4060"/>
                    <a:pt x="5930" y="3227"/>
                    <a:pt x="5573" y="2179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-628373" y="628812"/>
              <a:ext cx="341030" cy="366792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317547" y="666633"/>
              <a:ext cx="450905" cy="485124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2453819" y="-236930"/>
              <a:ext cx="709055" cy="764262"/>
            </a:xfrm>
            <a:custGeom>
              <a:rect b="b" l="l" r="r" t="t"/>
              <a:pathLst>
                <a:path extrusionOk="0" h="13027" w="12086">
                  <a:moveTo>
                    <a:pt x="6049" y="1"/>
                  </a:moveTo>
                  <a:lnTo>
                    <a:pt x="5133" y="2727"/>
                  </a:lnTo>
                  <a:cubicBezTo>
                    <a:pt x="4692" y="4037"/>
                    <a:pt x="3692" y="5073"/>
                    <a:pt x="2418" y="5573"/>
                  </a:cubicBezTo>
                  <a:lnTo>
                    <a:pt x="1" y="6514"/>
                  </a:lnTo>
                  <a:lnTo>
                    <a:pt x="2418" y="7454"/>
                  </a:lnTo>
                  <a:cubicBezTo>
                    <a:pt x="3692" y="7954"/>
                    <a:pt x="4692" y="9002"/>
                    <a:pt x="5133" y="10300"/>
                  </a:cubicBezTo>
                  <a:lnTo>
                    <a:pt x="6049" y="13026"/>
                  </a:lnTo>
                  <a:lnTo>
                    <a:pt x="6954" y="10300"/>
                  </a:lnTo>
                  <a:cubicBezTo>
                    <a:pt x="7395" y="9002"/>
                    <a:pt x="8395" y="7954"/>
                    <a:pt x="9681" y="7454"/>
                  </a:cubicBezTo>
                  <a:lnTo>
                    <a:pt x="12086" y="6514"/>
                  </a:lnTo>
                  <a:lnTo>
                    <a:pt x="9681" y="5573"/>
                  </a:lnTo>
                  <a:cubicBezTo>
                    <a:pt x="8395" y="5073"/>
                    <a:pt x="7395" y="4037"/>
                    <a:pt x="6954" y="2727"/>
                  </a:cubicBezTo>
                  <a:lnTo>
                    <a:pt x="60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41"/>
          <p:cNvGrpSpPr/>
          <p:nvPr/>
        </p:nvGrpSpPr>
        <p:grpSpPr>
          <a:xfrm flipH="1">
            <a:off x="5513098" y="89100"/>
            <a:ext cx="3564224" cy="1139556"/>
            <a:chOff x="-628373" y="-236930"/>
            <a:chExt cx="4343966" cy="1388687"/>
          </a:xfrm>
        </p:grpSpPr>
        <p:sp>
          <p:nvSpPr>
            <p:cNvPr id="779" name="Google Shape;779;p41"/>
            <p:cNvSpPr/>
            <p:nvPr/>
          </p:nvSpPr>
          <p:spPr>
            <a:xfrm>
              <a:off x="3416231" y="527330"/>
              <a:ext cx="299362" cy="440740"/>
            </a:xfrm>
            <a:custGeom>
              <a:rect b="b" l="l" r="r" t="t"/>
              <a:pathLst>
                <a:path extrusionOk="0" h="5680" w="3858">
                  <a:moveTo>
                    <a:pt x="1929" y="0"/>
                  </a:moveTo>
                  <a:lnTo>
                    <a:pt x="1679" y="941"/>
                  </a:lnTo>
                  <a:cubicBezTo>
                    <a:pt x="1489" y="1643"/>
                    <a:pt x="1024" y="2238"/>
                    <a:pt x="393" y="2608"/>
                  </a:cubicBezTo>
                  <a:lnTo>
                    <a:pt x="0" y="2834"/>
                  </a:lnTo>
                  <a:lnTo>
                    <a:pt x="393" y="3072"/>
                  </a:lnTo>
                  <a:cubicBezTo>
                    <a:pt x="1024" y="3441"/>
                    <a:pt x="1489" y="4036"/>
                    <a:pt x="1679" y="4739"/>
                  </a:cubicBezTo>
                  <a:lnTo>
                    <a:pt x="1929" y="5679"/>
                  </a:lnTo>
                  <a:lnTo>
                    <a:pt x="2179" y="4739"/>
                  </a:lnTo>
                  <a:cubicBezTo>
                    <a:pt x="2370" y="4036"/>
                    <a:pt x="2834" y="3441"/>
                    <a:pt x="3453" y="3072"/>
                  </a:cubicBezTo>
                  <a:lnTo>
                    <a:pt x="3858" y="2834"/>
                  </a:lnTo>
                  <a:lnTo>
                    <a:pt x="3453" y="2608"/>
                  </a:lnTo>
                  <a:cubicBezTo>
                    <a:pt x="2822" y="2238"/>
                    <a:pt x="2370" y="1643"/>
                    <a:pt x="2179" y="941"/>
                  </a:cubicBezTo>
                  <a:lnTo>
                    <a:pt x="192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1272886" y="143147"/>
              <a:ext cx="223706" cy="329856"/>
            </a:xfrm>
            <a:custGeom>
              <a:rect b="b" l="l" r="r" t="t"/>
              <a:pathLst>
                <a:path extrusionOk="0" h="4251" w="2883">
                  <a:moveTo>
                    <a:pt x="1441" y="0"/>
                  </a:moveTo>
                  <a:lnTo>
                    <a:pt x="1251" y="703"/>
                  </a:lnTo>
                  <a:cubicBezTo>
                    <a:pt x="1120" y="1227"/>
                    <a:pt x="775" y="1679"/>
                    <a:pt x="298" y="1953"/>
                  </a:cubicBezTo>
                  <a:lnTo>
                    <a:pt x="1" y="2131"/>
                  </a:lnTo>
                  <a:lnTo>
                    <a:pt x="298" y="2298"/>
                  </a:lnTo>
                  <a:cubicBezTo>
                    <a:pt x="775" y="2572"/>
                    <a:pt x="1120" y="3024"/>
                    <a:pt x="1251" y="3548"/>
                  </a:cubicBezTo>
                  <a:lnTo>
                    <a:pt x="1441" y="4251"/>
                  </a:lnTo>
                  <a:lnTo>
                    <a:pt x="1632" y="3548"/>
                  </a:lnTo>
                  <a:cubicBezTo>
                    <a:pt x="1775" y="3024"/>
                    <a:pt x="2120" y="2572"/>
                    <a:pt x="2584" y="2298"/>
                  </a:cubicBezTo>
                  <a:lnTo>
                    <a:pt x="2882" y="2131"/>
                  </a:lnTo>
                  <a:lnTo>
                    <a:pt x="2584" y="1953"/>
                  </a:lnTo>
                  <a:cubicBezTo>
                    <a:pt x="2120" y="1679"/>
                    <a:pt x="1775" y="1227"/>
                    <a:pt x="1632" y="703"/>
                  </a:cubicBezTo>
                  <a:lnTo>
                    <a:pt x="144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-628373" y="628812"/>
              <a:ext cx="341030" cy="366792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317547" y="666633"/>
              <a:ext cx="450905" cy="485124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2453819" y="-236930"/>
              <a:ext cx="709055" cy="764262"/>
            </a:xfrm>
            <a:custGeom>
              <a:rect b="b" l="l" r="r" t="t"/>
              <a:pathLst>
                <a:path extrusionOk="0" h="13027" w="12086">
                  <a:moveTo>
                    <a:pt x="6049" y="1"/>
                  </a:moveTo>
                  <a:lnTo>
                    <a:pt x="5133" y="2727"/>
                  </a:lnTo>
                  <a:cubicBezTo>
                    <a:pt x="4692" y="4037"/>
                    <a:pt x="3692" y="5073"/>
                    <a:pt x="2418" y="5573"/>
                  </a:cubicBezTo>
                  <a:lnTo>
                    <a:pt x="1" y="6514"/>
                  </a:lnTo>
                  <a:lnTo>
                    <a:pt x="2418" y="7454"/>
                  </a:lnTo>
                  <a:cubicBezTo>
                    <a:pt x="3692" y="7954"/>
                    <a:pt x="4692" y="9002"/>
                    <a:pt x="5133" y="10300"/>
                  </a:cubicBezTo>
                  <a:lnTo>
                    <a:pt x="6049" y="13026"/>
                  </a:lnTo>
                  <a:lnTo>
                    <a:pt x="6954" y="10300"/>
                  </a:lnTo>
                  <a:cubicBezTo>
                    <a:pt x="7395" y="9002"/>
                    <a:pt x="8395" y="7954"/>
                    <a:pt x="9681" y="7454"/>
                  </a:cubicBezTo>
                  <a:lnTo>
                    <a:pt x="12086" y="6514"/>
                  </a:lnTo>
                  <a:lnTo>
                    <a:pt x="9681" y="5573"/>
                  </a:lnTo>
                  <a:cubicBezTo>
                    <a:pt x="8395" y="5073"/>
                    <a:pt x="7395" y="4037"/>
                    <a:pt x="6954" y="2727"/>
                  </a:cubicBezTo>
                  <a:lnTo>
                    <a:pt x="60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01" name="Google Shape;101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02" name="Google Shape;102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6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6"/>
          <p:cNvSpPr txBox="1"/>
          <p:nvPr>
            <p:ph type="title"/>
          </p:nvPr>
        </p:nvSpPr>
        <p:spPr>
          <a:xfrm>
            <a:off x="704088" y="588564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2" name="Google Shape;112;p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7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7"/>
          <p:cNvSpPr txBox="1"/>
          <p:nvPr>
            <p:ph type="title"/>
          </p:nvPr>
        </p:nvSpPr>
        <p:spPr>
          <a:xfrm>
            <a:off x="704088" y="585216"/>
            <a:ext cx="7735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5141750" y="2090650"/>
            <a:ext cx="2915400" cy="21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/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26" name="Google Shape;126;p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27" name="Google Shape;127;p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rgbClr val="D5A6BD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9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D5A6BD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9"/>
          <p:cNvSpPr txBox="1"/>
          <p:nvPr>
            <p:ph idx="1" type="subTitle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35" name="Google Shape;135;p9"/>
          <p:cNvSpPr txBox="1"/>
          <p:nvPr>
            <p:ph idx="2" type="body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>
                <a:solidFill>
                  <a:schemeClr val="accent3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9"/>
          <p:cNvSpPr txBox="1"/>
          <p:nvPr>
            <p:ph type="title"/>
          </p:nvPr>
        </p:nvSpPr>
        <p:spPr>
          <a:xfrm>
            <a:off x="704088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9"/>
          <p:cNvSpPr/>
          <p:nvPr/>
        </p:nvSpPr>
        <p:spPr>
          <a:xfrm>
            <a:off x="247705" y="3352582"/>
            <a:ext cx="299362" cy="440740"/>
          </a:xfrm>
          <a:custGeom>
            <a:rect b="b" l="l" r="r" t="t"/>
            <a:pathLst>
              <a:path extrusionOk="0" h="5680" w="3858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1283402" y="3352568"/>
            <a:ext cx="751197" cy="809316"/>
          </a:xfrm>
          <a:custGeom>
            <a:rect b="b" l="l" r="r" t="t"/>
            <a:pathLst>
              <a:path extrusionOk="0" h="10430" w="9681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162303" y="1055606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872239" y="1592726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110525" y="2864764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type="title"/>
          </p:nvPr>
        </p:nvSpPr>
        <p:spPr>
          <a:xfrm>
            <a:off x="4572000" y="360051"/>
            <a:ext cx="3858900" cy="18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4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b="1"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475" y="11921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5.xml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8.xml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image" Target="../media/image24.jp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0.xml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1.xml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2"/>
          <p:cNvSpPr/>
          <p:nvPr/>
        </p:nvSpPr>
        <p:spPr>
          <a:xfrm>
            <a:off x="2822648" y="1410591"/>
            <a:ext cx="10916" cy="6717"/>
          </a:xfrm>
          <a:custGeom>
            <a:rect b="b" l="l" r="r" t="t"/>
            <a:pathLst>
              <a:path extrusionOk="0" h="168" w="273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836429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3489951" y="2822527"/>
            <a:ext cx="5398" cy="15714"/>
          </a:xfrm>
          <a:custGeom>
            <a:rect b="b" l="l" r="r" t="t"/>
            <a:pathLst>
              <a:path extrusionOk="0" h="393" w="135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5904698" y="-181955"/>
            <a:ext cx="9037" cy="9996"/>
          </a:xfrm>
          <a:custGeom>
            <a:rect b="b" l="l" r="r" t="t"/>
            <a:pathLst>
              <a:path extrusionOk="0" h="250" w="226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42"/>
          <p:cNvGrpSpPr/>
          <p:nvPr/>
        </p:nvGrpSpPr>
        <p:grpSpPr>
          <a:xfrm>
            <a:off x="7169342" y="1095366"/>
            <a:ext cx="398353" cy="1993700"/>
            <a:chOff x="7169342" y="1095366"/>
            <a:chExt cx="398353" cy="1993700"/>
          </a:xfrm>
        </p:grpSpPr>
        <p:sp>
          <p:nvSpPr>
            <p:cNvPr id="793" name="Google Shape;793;p42"/>
            <p:cNvSpPr/>
            <p:nvPr/>
          </p:nvSpPr>
          <p:spPr>
            <a:xfrm>
              <a:off x="7169342" y="1095366"/>
              <a:ext cx="398352" cy="427012"/>
            </a:xfrm>
            <a:custGeom>
              <a:rect b="b" l="l" r="r" t="t"/>
              <a:pathLst>
                <a:path extrusionOk="0" h="3191" w="2977">
                  <a:moveTo>
                    <a:pt x="1488" y="0"/>
                  </a:moveTo>
                  <a:lnTo>
                    <a:pt x="1262" y="667"/>
                  </a:lnTo>
                  <a:cubicBezTo>
                    <a:pt x="1155" y="988"/>
                    <a:pt x="917" y="1238"/>
                    <a:pt x="595" y="1357"/>
                  </a:cubicBezTo>
                  <a:lnTo>
                    <a:pt x="0" y="1595"/>
                  </a:lnTo>
                  <a:lnTo>
                    <a:pt x="595" y="1822"/>
                  </a:lnTo>
                  <a:cubicBezTo>
                    <a:pt x="917" y="1941"/>
                    <a:pt x="1155" y="2203"/>
                    <a:pt x="1262" y="2524"/>
                  </a:cubicBezTo>
                  <a:lnTo>
                    <a:pt x="1488" y="3191"/>
                  </a:lnTo>
                  <a:lnTo>
                    <a:pt x="1715" y="2524"/>
                  </a:lnTo>
                  <a:cubicBezTo>
                    <a:pt x="1822" y="2203"/>
                    <a:pt x="2072" y="1941"/>
                    <a:pt x="2381" y="1822"/>
                  </a:cubicBezTo>
                  <a:lnTo>
                    <a:pt x="2977" y="1595"/>
                  </a:lnTo>
                  <a:lnTo>
                    <a:pt x="2381" y="1357"/>
                  </a:lnTo>
                  <a:cubicBezTo>
                    <a:pt x="2072" y="1238"/>
                    <a:pt x="1822" y="988"/>
                    <a:pt x="1715" y="667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7420014" y="2930768"/>
              <a:ext cx="147682" cy="158298"/>
            </a:xfrm>
            <a:custGeom>
              <a:rect b="b" l="l" r="r" t="t"/>
              <a:pathLst>
                <a:path extrusionOk="0" h="3191" w="2977">
                  <a:moveTo>
                    <a:pt x="1488" y="0"/>
                  </a:moveTo>
                  <a:lnTo>
                    <a:pt x="1262" y="667"/>
                  </a:lnTo>
                  <a:cubicBezTo>
                    <a:pt x="1155" y="988"/>
                    <a:pt x="917" y="1238"/>
                    <a:pt x="595" y="1357"/>
                  </a:cubicBezTo>
                  <a:lnTo>
                    <a:pt x="0" y="1595"/>
                  </a:lnTo>
                  <a:lnTo>
                    <a:pt x="595" y="1822"/>
                  </a:lnTo>
                  <a:cubicBezTo>
                    <a:pt x="917" y="1941"/>
                    <a:pt x="1155" y="2203"/>
                    <a:pt x="1262" y="2524"/>
                  </a:cubicBezTo>
                  <a:lnTo>
                    <a:pt x="1488" y="3191"/>
                  </a:lnTo>
                  <a:lnTo>
                    <a:pt x="1715" y="2524"/>
                  </a:lnTo>
                  <a:cubicBezTo>
                    <a:pt x="1822" y="2203"/>
                    <a:pt x="2072" y="1941"/>
                    <a:pt x="2381" y="1822"/>
                  </a:cubicBezTo>
                  <a:lnTo>
                    <a:pt x="2977" y="1595"/>
                  </a:lnTo>
                  <a:lnTo>
                    <a:pt x="2381" y="1357"/>
                  </a:lnTo>
                  <a:cubicBezTo>
                    <a:pt x="2072" y="1238"/>
                    <a:pt x="1822" y="988"/>
                    <a:pt x="1715" y="667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42"/>
          <p:cNvGrpSpPr/>
          <p:nvPr/>
        </p:nvGrpSpPr>
        <p:grpSpPr>
          <a:xfrm>
            <a:off x="1338102" y="157870"/>
            <a:ext cx="1916505" cy="4237274"/>
            <a:chOff x="1338102" y="157870"/>
            <a:chExt cx="1916505" cy="4237274"/>
          </a:xfrm>
        </p:grpSpPr>
        <p:sp>
          <p:nvSpPr>
            <p:cNvPr id="796" name="Google Shape;796;p42"/>
            <p:cNvSpPr/>
            <p:nvPr/>
          </p:nvSpPr>
          <p:spPr>
            <a:xfrm>
              <a:off x="2206519" y="2012920"/>
              <a:ext cx="285888" cy="308360"/>
            </a:xfrm>
            <a:custGeom>
              <a:rect b="b" l="l" r="r" t="t"/>
              <a:pathLst>
                <a:path extrusionOk="0" h="6216" w="5763">
                  <a:moveTo>
                    <a:pt x="2882" y="1"/>
                  </a:moveTo>
                  <a:lnTo>
                    <a:pt x="2441" y="1299"/>
                  </a:lnTo>
                  <a:cubicBezTo>
                    <a:pt x="2239" y="1918"/>
                    <a:pt x="1762" y="2418"/>
                    <a:pt x="1143" y="2656"/>
                  </a:cubicBezTo>
                  <a:lnTo>
                    <a:pt x="0" y="3108"/>
                  </a:lnTo>
                  <a:lnTo>
                    <a:pt x="1143" y="3561"/>
                  </a:lnTo>
                  <a:cubicBezTo>
                    <a:pt x="1762" y="3799"/>
                    <a:pt x="2239" y="4287"/>
                    <a:pt x="2441" y="4918"/>
                  </a:cubicBezTo>
                  <a:lnTo>
                    <a:pt x="2882" y="6216"/>
                  </a:lnTo>
                  <a:lnTo>
                    <a:pt x="3310" y="4918"/>
                  </a:lnTo>
                  <a:cubicBezTo>
                    <a:pt x="3524" y="4287"/>
                    <a:pt x="4001" y="3799"/>
                    <a:pt x="4608" y="3561"/>
                  </a:cubicBezTo>
                  <a:lnTo>
                    <a:pt x="5763" y="3108"/>
                  </a:lnTo>
                  <a:lnTo>
                    <a:pt x="4608" y="2656"/>
                  </a:lnTo>
                  <a:cubicBezTo>
                    <a:pt x="4001" y="2418"/>
                    <a:pt x="3524" y="1918"/>
                    <a:pt x="3310" y="1299"/>
                  </a:cubicBezTo>
                  <a:lnTo>
                    <a:pt x="2882" y="1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7" name="Google Shape;797;p42"/>
            <p:cNvGrpSpPr/>
            <p:nvPr/>
          </p:nvGrpSpPr>
          <p:grpSpPr>
            <a:xfrm>
              <a:off x="1338102" y="157870"/>
              <a:ext cx="1916505" cy="4237274"/>
              <a:chOff x="1338102" y="157870"/>
              <a:chExt cx="1916505" cy="4237274"/>
            </a:xfrm>
          </p:grpSpPr>
          <p:sp>
            <p:nvSpPr>
              <p:cNvPr id="798" name="Google Shape;798;p42"/>
              <p:cNvSpPr/>
              <p:nvPr/>
            </p:nvSpPr>
            <p:spPr>
              <a:xfrm>
                <a:off x="1614487" y="4028602"/>
                <a:ext cx="339830" cy="366542"/>
              </a:xfrm>
              <a:custGeom>
                <a:rect b="b" l="l" r="r" t="t"/>
                <a:pathLst>
                  <a:path extrusionOk="0" h="6216" w="5763">
                    <a:moveTo>
                      <a:pt x="2882" y="1"/>
                    </a:moveTo>
                    <a:lnTo>
                      <a:pt x="2441" y="1299"/>
                    </a:lnTo>
                    <a:cubicBezTo>
                      <a:pt x="2239" y="1918"/>
                      <a:pt x="1762" y="2418"/>
                      <a:pt x="1143" y="2656"/>
                    </a:cubicBezTo>
                    <a:lnTo>
                      <a:pt x="0" y="3108"/>
                    </a:lnTo>
                    <a:lnTo>
                      <a:pt x="1143" y="3561"/>
                    </a:lnTo>
                    <a:cubicBezTo>
                      <a:pt x="1762" y="3799"/>
                      <a:pt x="2239" y="4287"/>
                      <a:pt x="2441" y="4918"/>
                    </a:cubicBezTo>
                    <a:lnTo>
                      <a:pt x="2882" y="6216"/>
                    </a:lnTo>
                    <a:lnTo>
                      <a:pt x="3310" y="4918"/>
                    </a:lnTo>
                    <a:cubicBezTo>
                      <a:pt x="3524" y="4287"/>
                      <a:pt x="4001" y="3799"/>
                      <a:pt x="4608" y="3561"/>
                    </a:cubicBezTo>
                    <a:lnTo>
                      <a:pt x="5763" y="3108"/>
                    </a:lnTo>
                    <a:lnTo>
                      <a:pt x="4608" y="2656"/>
                    </a:lnTo>
                    <a:cubicBezTo>
                      <a:pt x="4001" y="2418"/>
                      <a:pt x="3524" y="1918"/>
                      <a:pt x="3310" y="1299"/>
                    </a:cubicBezTo>
                    <a:lnTo>
                      <a:pt x="288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2"/>
              <p:cNvSpPr/>
              <p:nvPr/>
            </p:nvSpPr>
            <p:spPr>
              <a:xfrm>
                <a:off x="2155044" y="1214020"/>
                <a:ext cx="285888" cy="308360"/>
              </a:xfrm>
              <a:custGeom>
                <a:rect b="b" l="l" r="r" t="t"/>
                <a:pathLst>
                  <a:path extrusionOk="0" h="6216" w="5763">
                    <a:moveTo>
                      <a:pt x="2882" y="1"/>
                    </a:moveTo>
                    <a:lnTo>
                      <a:pt x="2441" y="1299"/>
                    </a:lnTo>
                    <a:cubicBezTo>
                      <a:pt x="2239" y="1918"/>
                      <a:pt x="1762" y="2418"/>
                      <a:pt x="1143" y="2656"/>
                    </a:cubicBezTo>
                    <a:lnTo>
                      <a:pt x="0" y="3108"/>
                    </a:lnTo>
                    <a:lnTo>
                      <a:pt x="1143" y="3561"/>
                    </a:lnTo>
                    <a:cubicBezTo>
                      <a:pt x="1762" y="3799"/>
                      <a:pt x="2239" y="4287"/>
                      <a:pt x="2441" y="4918"/>
                    </a:cubicBezTo>
                    <a:lnTo>
                      <a:pt x="2882" y="6216"/>
                    </a:lnTo>
                    <a:lnTo>
                      <a:pt x="3310" y="4918"/>
                    </a:lnTo>
                    <a:cubicBezTo>
                      <a:pt x="3524" y="4287"/>
                      <a:pt x="4001" y="3799"/>
                      <a:pt x="4608" y="3561"/>
                    </a:cubicBezTo>
                    <a:lnTo>
                      <a:pt x="5763" y="3108"/>
                    </a:lnTo>
                    <a:lnTo>
                      <a:pt x="4608" y="2656"/>
                    </a:lnTo>
                    <a:cubicBezTo>
                      <a:pt x="4001" y="2418"/>
                      <a:pt x="3524" y="1918"/>
                      <a:pt x="3310" y="1299"/>
                    </a:cubicBezTo>
                    <a:lnTo>
                      <a:pt x="2882" y="1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2"/>
              <p:cNvSpPr/>
              <p:nvPr/>
            </p:nvSpPr>
            <p:spPr>
              <a:xfrm>
                <a:off x="1338102" y="2357862"/>
                <a:ext cx="198305" cy="213893"/>
              </a:xfrm>
              <a:custGeom>
                <a:rect b="b" l="l" r="r" t="t"/>
                <a:pathLst>
                  <a:path extrusionOk="0" h="6216" w="5763">
                    <a:moveTo>
                      <a:pt x="2882" y="1"/>
                    </a:moveTo>
                    <a:lnTo>
                      <a:pt x="2441" y="1299"/>
                    </a:lnTo>
                    <a:cubicBezTo>
                      <a:pt x="2239" y="1918"/>
                      <a:pt x="1762" y="2418"/>
                      <a:pt x="1143" y="2656"/>
                    </a:cubicBezTo>
                    <a:lnTo>
                      <a:pt x="0" y="3108"/>
                    </a:lnTo>
                    <a:lnTo>
                      <a:pt x="1143" y="3561"/>
                    </a:lnTo>
                    <a:cubicBezTo>
                      <a:pt x="1762" y="3799"/>
                      <a:pt x="2239" y="4287"/>
                      <a:pt x="2441" y="4918"/>
                    </a:cubicBezTo>
                    <a:lnTo>
                      <a:pt x="2882" y="6216"/>
                    </a:lnTo>
                    <a:lnTo>
                      <a:pt x="3310" y="4918"/>
                    </a:lnTo>
                    <a:cubicBezTo>
                      <a:pt x="3524" y="4287"/>
                      <a:pt x="4001" y="3799"/>
                      <a:pt x="4608" y="3561"/>
                    </a:cubicBezTo>
                    <a:lnTo>
                      <a:pt x="5763" y="3108"/>
                    </a:lnTo>
                    <a:lnTo>
                      <a:pt x="4608" y="2656"/>
                    </a:lnTo>
                    <a:cubicBezTo>
                      <a:pt x="4001" y="2418"/>
                      <a:pt x="3524" y="1918"/>
                      <a:pt x="3310" y="1299"/>
                    </a:cubicBezTo>
                    <a:lnTo>
                      <a:pt x="2882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2"/>
              <p:cNvSpPr/>
              <p:nvPr/>
            </p:nvSpPr>
            <p:spPr>
              <a:xfrm>
                <a:off x="2968719" y="157870"/>
                <a:ext cx="285888" cy="308360"/>
              </a:xfrm>
              <a:custGeom>
                <a:rect b="b" l="l" r="r" t="t"/>
                <a:pathLst>
                  <a:path extrusionOk="0" h="6216" w="5763">
                    <a:moveTo>
                      <a:pt x="2882" y="1"/>
                    </a:moveTo>
                    <a:lnTo>
                      <a:pt x="2441" y="1299"/>
                    </a:lnTo>
                    <a:cubicBezTo>
                      <a:pt x="2239" y="1918"/>
                      <a:pt x="1762" y="2418"/>
                      <a:pt x="1143" y="2656"/>
                    </a:cubicBezTo>
                    <a:lnTo>
                      <a:pt x="0" y="3108"/>
                    </a:lnTo>
                    <a:lnTo>
                      <a:pt x="1143" y="3561"/>
                    </a:lnTo>
                    <a:cubicBezTo>
                      <a:pt x="1762" y="3799"/>
                      <a:pt x="2239" y="4287"/>
                      <a:pt x="2441" y="4918"/>
                    </a:cubicBezTo>
                    <a:lnTo>
                      <a:pt x="2882" y="6216"/>
                    </a:lnTo>
                    <a:lnTo>
                      <a:pt x="3310" y="4918"/>
                    </a:lnTo>
                    <a:cubicBezTo>
                      <a:pt x="3524" y="4287"/>
                      <a:pt x="4001" y="3799"/>
                      <a:pt x="4608" y="3561"/>
                    </a:cubicBezTo>
                    <a:lnTo>
                      <a:pt x="5763" y="3108"/>
                    </a:lnTo>
                    <a:lnTo>
                      <a:pt x="4608" y="2656"/>
                    </a:lnTo>
                    <a:cubicBezTo>
                      <a:pt x="4001" y="2418"/>
                      <a:pt x="3524" y="1918"/>
                      <a:pt x="3310" y="1299"/>
                    </a:cubicBezTo>
                    <a:lnTo>
                      <a:pt x="288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2" name="Google Shape;802;p42"/>
          <p:cNvSpPr txBox="1"/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</a:t>
            </a:r>
            <a:endParaRPr/>
          </a:p>
        </p:txBody>
      </p:sp>
      <p:sp>
        <p:nvSpPr>
          <p:cNvPr id="803" name="Google Shape;803;p42"/>
          <p:cNvSpPr txBox="1"/>
          <p:nvPr>
            <p:ph idx="1" type="subTitle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marketing campaign begins</a:t>
            </a:r>
            <a:endParaRPr/>
          </a:p>
        </p:txBody>
      </p:sp>
      <p:grpSp>
        <p:nvGrpSpPr>
          <p:cNvPr id="804" name="Google Shape;804;p42"/>
          <p:cNvGrpSpPr/>
          <p:nvPr/>
        </p:nvGrpSpPr>
        <p:grpSpPr>
          <a:xfrm>
            <a:off x="602500" y="463194"/>
            <a:ext cx="7757688" cy="4439866"/>
            <a:chOff x="329117" y="143471"/>
            <a:chExt cx="8485767" cy="4856559"/>
          </a:xfrm>
        </p:grpSpPr>
        <p:grpSp>
          <p:nvGrpSpPr>
            <p:cNvPr id="805" name="Google Shape;805;p4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806" name="Google Shape;80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rect b="b" l="l" r="r" t="t"/>
                <a:pathLst>
                  <a:path extrusionOk="0" h="28112" w="36696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1" name="Google Shape;811;p42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42"/>
          <p:cNvGrpSpPr/>
          <p:nvPr/>
        </p:nvGrpSpPr>
        <p:grpSpPr>
          <a:xfrm>
            <a:off x="1210894" y="2979241"/>
            <a:ext cx="5011588" cy="1446788"/>
            <a:chOff x="1658244" y="1792341"/>
            <a:chExt cx="5011588" cy="1446788"/>
          </a:xfrm>
        </p:grpSpPr>
        <p:sp>
          <p:nvSpPr>
            <p:cNvPr id="815" name="Google Shape;815;p42"/>
            <p:cNvSpPr/>
            <p:nvPr/>
          </p:nvSpPr>
          <p:spPr>
            <a:xfrm>
              <a:off x="1658244" y="2930770"/>
              <a:ext cx="285888" cy="308360"/>
            </a:xfrm>
            <a:custGeom>
              <a:rect b="b" l="l" r="r" t="t"/>
              <a:pathLst>
                <a:path extrusionOk="0" h="6216" w="5763">
                  <a:moveTo>
                    <a:pt x="2882" y="1"/>
                  </a:moveTo>
                  <a:lnTo>
                    <a:pt x="2441" y="1299"/>
                  </a:lnTo>
                  <a:cubicBezTo>
                    <a:pt x="2239" y="1918"/>
                    <a:pt x="1762" y="2418"/>
                    <a:pt x="1143" y="2656"/>
                  </a:cubicBezTo>
                  <a:lnTo>
                    <a:pt x="0" y="3108"/>
                  </a:lnTo>
                  <a:lnTo>
                    <a:pt x="1143" y="3561"/>
                  </a:lnTo>
                  <a:cubicBezTo>
                    <a:pt x="1762" y="3799"/>
                    <a:pt x="2239" y="4287"/>
                    <a:pt x="2441" y="4918"/>
                  </a:cubicBezTo>
                  <a:lnTo>
                    <a:pt x="2882" y="6216"/>
                  </a:lnTo>
                  <a:lnTo>
                    <a:pt x="3310" y="4918"/>
                  </a:lnTo>
                  <a:cubicBezTo>
                    <a:pt x="3524" y="4287"/>
                    <a:pt x="4001" y="3799"/>
                    <a:pt x="4608" y="3561"/>
                  </a:cubicBezTo>
                  <a:lnTo>
                    <a:pt x="5763" y="3108"/>
                  </a:lnTo>
                  <a:lnTo>
                    <a:pt x="4608" y="2656"/>
                  </a:lnTo>
                  <a:cubicBezTo>
                    <a:pt x="4001" y="2418"/>
                    <a:pt x="3524" y="1918"/>
                    <a:pt x="3310" y="1299"/>
                  </a:cubicBezTo>
                  <a:lnTo>
                    <a:pt x="2882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6471527" y="2713137"/>
              <a:ext cx="198305" cy="213893"/>
            </a:xfrm>
            <a:custGeom>
              <a:rect b="b" l="l" r="r" t="t"/>
              <a:pathLst>
                <a:path extrusionOk="0" h="6216" w="5763">
                  <a:moveTo>
                    <a:pt x="2882" y="1"/>
                  </a:moveTo>
                  <a:lnTo>
                    <a:pt x="2441" y="1299"/>
                  </a:lnTo>
                  <a:cubicBezTo>
                    <a:pt x="2239" y="1918"/>
                    <a:pt x="1762" y="2418"/>
                    <a:pt x="1143" y="2656"/>
                  </a:cubicBezTo>
                  <a:lnTo>
                    <a:pt x="0" y="3108"/>
                  </a:lnTo>
                  <a:lnTo>
                    <a:pt x="1143" y="3561"/>
                  </a:lnTo>
                  <a:cubicBezTo>
                    <a:pt x="1762" y="3799"/>
                    <a:pt x="2239" y="4287"/>
                    <a:pt x="2441" y="4918"/>
                  </a:cubicBezTo>
                  <a:lnTo>
                    <a:pt x="2882" y="6216"/>
                  </a:lnTo>
                  <a:lnTo>
                    <a:pt x="3310" y="4918"/>
                  </a:lnTo>
                  <a:cubicBezTo>
                    <a:pt x="3524" y="4287"/>
                    <a:pt x="4001" y="3799"/>
                    <a:pt x="4608" y="3561"/>
                  </a:cubicBezTo>
                  <a:lnTo>
                    <a:pt x="5763" y="3108"/>
                  </a:lnTo>
                  <a:lnTo>
                    <a:pt x="4608" y="2656"/>
                  </a:lnTo>
                  <a:cubicBezTo>
                    <a:pt x="4001" y="2418"/>
                    <a:pt x="3524" y="1918"/>
                    <a:pt x="3310" y="1299"/>
                  </a:cubicBezTo>
                  <a:lnTo>
                    <a:pt x="2882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790995" y="1792341"/>
              <a:ext cx="489927" cy="528422"/>
            </a:xfrm>
            <a:custGeom>
              <a:rect b="b" l="l" r="r" t="t"/>
              <a:pathLst>
                <a:path extrusionOk="0" h="6216" w="5763">
                  <a:moveTo>
                    <a:pt x="2882" y="1"/>
                  </a:moveTo>
                  <a:lnTo>
                    <a:pt x="2441" y="1299"/>
                  </a:lnTo>
                  <a:cubicBezTo>
                    <a:pt x="2239" y="1918"/>
                    <a:pt x="1762" y="2418"/>
                    <a:pt x="1143" y="2656"/>
                  </a:cubicBezTo>
                  <a:lnTo>
                    <a:pt x="0" y="3108"/>
                  </a:lnTo>
                  <a:lnTo>
                    <a:pt x="1143" y="3561"/>
                  </a:lnTo>
                  <a:cubicBezTo>
                    <a:pt x="1762" y="3799"/>
                    <a:pt x="2239" y="4287"/>
                    <a:pt x="2441" y="4918"/>
                  </a:cubicBezTo>
                  <a:lnTo>
                    <a:pt x="2882" y="6216"/>
                  </a:lnTo>
                  <a:lnTo>
                    <a:pt x="3310" y="4918"/>
                  </a:lnTo>
                  <a:cubicBezTo>
                    <a:pt x="3524" y="4287"/>
                    <a:pt x="4001" y="3799"/>
                    <a:pt x="4608" y="3561"/>
                  </a:cubicBezTo>
                  <a:lnTo>
                    <a:pt x="5763" y="3108"/>
                  </a:lnTo>
                  <a:lnTo>
                    <a:pt x="4608" y="2656"/>
                  </a:lnTo>
                  <a:cubicBezTo>
                    <a:pt x="4001" y="2418"/>
                    <a:pt x="3524" y="1918"/>
                    <a:pt x="3310" y="1299"/>
                  </a:cubicBezTo>
                  <a:lnTo>
                    <a:pt x="2882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42"/>
          <p:cNvSpPr txBox="1"/>
          <p:nvPr/>
        </p:nvSpPr>
        <p:spPr>
          <a:xfrm>
            <a:off x="2515850" y="1574013"/>
            <a:ext cx="419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20124D"/>
                </a:solidFill>
                <a:latin typeface="Baloo 2"/>
                <a:ea typeface="Baloo 2"/>
                <a:cs typeface="Baloo 2"/>
                <a:sym typeface="Baloo 2"/>
              </a:rPr>
              <a:t>K-pop Corner</a:t>
            </a:r>
            <a:endParaRPr b="1" sz="5100">
              <a:solidFill>
                <a:srgbClr val="20124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19" name="Google Shape;819;p42"/>
          <p:cNvSpPr txBox="1"/>
          <p:nvPr/>
        </p:nvSpPr>
        <p:spPr>
          <a:xfrm>
            <a:off x="3027650" y="2700313"/>
            <a:ext cx="40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</a:t>
            </a:r>
            <a:r>
              <a:rPr lang="en" sz="23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nternet K-pop Shop</a:t>
            </a:r>
            <a:endParaRPr sz="23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20" name="Google Shape;820;p42"/>
          <p:cNvSpPr/>
          <p:nvPr/>
        </p:nvSpPr>
        <p:spPr>
          <a:xfrm rot="10800000">
            <a:off x="1467720" y="1068048"/>
            <a:ext cx="214952" cy="326287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/>
          <p:nvPr/>
        </p:nvSpPr>
        <p:spPr>
          <a:xfrm rot="10800000">
            <a:off x="7169344" y="1209327"/>
            <a:ext cx="314806" cy="337478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/>
          <p:nvPr/>
        </p:nvSpPr>
        <p:spPr>
          <a:xfrm rot="10800000">
            <a:off x="1196384" y="2423749"/>
            <a:ext cx="424019" cy="45604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/>
          <p:nvPr/>
        </p:nvSpPr>
        <p:spPr>
          <a:xfrm rot="10800000">
            <a:off x="7444601" y="3200437"/>
            <a:ext cx="560631" cy="60317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51"/>
          <p:cNvGrpSpPr/>
          <p:nvPr/>
        </p:nvGrpSpPr>
        <p:grpSpPr>
          <a:xfrm>
            <a:off x="2330285" y="1661279"/>
            <a:ext cx="4483439" cy="2160672"/>
            <a:chOff x="722374" y="711560"/>
            <a:chExt cx="3615094" cy="1742197"/>
          </a:xfrm>
        </p:grpSpPr>
        <p:sp>
          <p:nvSpPr>
            <p:cNvPr id="1124" name="Google Shape;1124;p51"/>
            <p:cNvSpPr/>
            <p:nvPr/>
          </p:nvSpPr>
          <p:spPr>
            <a:xfrm>
              <a:off x="33658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722376" y="711560"/>
              <a:ext cx="3615092" cy="1742197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7223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41010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23098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9057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10370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7744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51"/>
          <p:cNvSpPr/>
          <p:nvPr/>
        </p:nvSpPr>
        <p:spPr>
          <a:xfrm>
            <a:off x="2624549" y="2417721"/>
            <a:ext cx="837000" cy="8370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51"/>
          <p:cNvSpPr txBox="1"/>
          <p:nvPr>
            <p:ph type="title"/>
          </p:nvPr>
        </p:nvSpPr>
        <p:spPr>
          <a:xfrm>
            <a:off x="3613950" y="2110275"/>
            <a:ext cx="3322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</p:txBody>
      </p:sp>
      <p:sp>
        <p:nvSpPr>
          <p:cNvPr id="1134" name="Google Shape;1134;p51"/>
          <p:cNvSpPr txBox="1"/>
          <p:nvPr>
            <p:ph idx="2" type="title"/>
          </p:nvPr>
        </p:nvSpPr>
        <p:spPr>
          <a:xfrm>
            <a:off x="2624550" y="2485974"/>
            <a:ext cx="837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35" name="Google Shape;1135;p51"/>
          <p:cNvSpPr/>
          <p:nvPr/>
        </p:nvSpPr>
        <p:spPr>
          <a:xfrm>
            <a:off x="6514288" y="2047239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1"/>
          <p:cNvSpPr/>
          <p:nvPr/>
        </p:nvSpPr>
        <p:spPr>
          <a:xfrm>
            <a:off x="5809386" y="13058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1"/>
          <p:cNvSpPr/>
          <p:nvPr/>
        </p:nvSpPr>
        <p:spPr>
          <a:xfrm>
            <a:off x="6302415" y="1151731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51"/>
          <p:cNvSpPr/>
          <p:nvPr/>
        </p:nvSpPr>
        <p:spPr>
          <a:xfrm>
            <a:off x="7012352" y="1688851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1"/>
          <p:cNvSpPr/>
          <p:nvPr/>
        </p:nvSpPr>
        <p:spPr>
          <a:xfrm>
            <a:off x="1857608" y="3070874"/>
            <a:ext cx="384433" cy="414175"/>
          </a:xfrm>
          <a:custGeom>
            <a:rect b="b" l="l" r="r" t="t"/>
            <a:pathLst>
              <a:path extrusionOk="0" h="10430" w="9681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1"/>
          <p:cNvSpPr/>
          <p:nvPr/>
        </p:nvSpPr>
        <p:spPr>
          <a:xfrm>
            <a:off x="1283873" y="1895379"/>
            <a:ext cx="174525" cy="18770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51"/>
          <p:cNvSpPr/>
          <p:nvPr/>
        </p:nvSpPr>
        <p:spPr>
          <a:xfrm>
            <a:off x="1647191" y="2170256"/>
            <a:ext cx="230755" cy="24826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1"/>
          <p:cNvSpPr/>
          <p:nvPr/>
        </p:nvSpPr>
        <p:spPr>
          <a:xfrm>
            <a:off x="1525853" y="1577301"/>
            <a:ext cx="254859" cy="274753"/>
          </a:xfrm>
          <a:custGeom>
            <a:rect b="b" l="l" r="r" t="t"/>
            <a:pathLst>
              <a:path extrusionOk="0" h="6919" w="6418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1"/>
          <p:cNvSpPr/>
          <p:nvPr/>
        </p:nvSpPr>
        <p:spPr>
          <a:xfrm>
            <a:off x="2044362" y="2232596"/>
            <a:ext cx="479935" cy="517302"/>
          </a:xfrm>
          <a:custGeom>
            <a:rect b="b" l="l" r="r" t="t"/>
            <a:pathLst>
              <a:path extrusionOk="0" h="13027" w="12086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1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1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1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1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51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149" name="Google Shape;1149;p51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54" name="Google Shape;1154;p51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2"/>
          <p:cNvSpPr txBox="1"/>
          <p:nvPr>
            <p:ph type="title"/>
          </p:nvPr>
        </p:nvSpPr>
        <p:spPr>
          <a:xfrm>
            <a:off x="704088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</a:t>
            </a:r>
            <a:endParaRPr/>
          </a:p>
        </p:txBody>
      </p:sp>
      <p:sp>
        <p:nvSpPr>
          <p:cNvPr id="1160" name="Google Shape;1160;p52"/>
          <p:cNvSpPr/>
          <p:nvPr/>
        </p:nvSpPr>
        <p:spPr>
          <a:xfrm>
            <a:off x="971861" y="42831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2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2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52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2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52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166" name="Google Shape;1166;p52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71" name="Google Shape;1171;p52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2" name="Google Shape;11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00" y="1426600"/>
            <a:ext cx="4352274" cy="28117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3" name="Google Shape;11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5550" y="1742075"/>
            <a:ext cx="3279700" cy="1946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3"/>
          <p:cNvSpPr txBox="1"/>
          <p:nvPr>
            <p:ph type="title"/>
          </p:nvPr>
        </p:nvSpPr>
        <p:spPr>
          <a:xfrm>
            <a:off x="704088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</a:t>
            </a:r>
            <a:endParaRPr/>
          </a:p>
        </p:txBody>
      </p:sp>
      <p:sp>
        <p:nvSpPr>
          <p:cNvPr id="1179" name="Google Shape;1179;p53"/>
          <p:cNvSpPr/>
          <p:nvPr/>
        </p:nvSpPr>
        <p:spPr>
          <a:xfrm>
            <a:off x="971861" y="42831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53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53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53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3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53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185" name="Google Shape;1185;p53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90" name="Google Shape;1190;p53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25" y="1473924"/>
            <a:ext cx="4579574" cy="28479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2" name="Google Shape;11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850" y="1744150"/>
            <a:ext cx="3279649" cy="157276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54"/>
          <p:cNvGrpSpPr/>
          <p:nvPr/>
        </p:nvGrpSpPr>
        <p:grpSpPr>
          <a:xfrm>
            <a:off x="2330285" y="1661279"/>
            <a:ext cx="4483439" cy="2160672"/>
            <a:chOff x="722374" y="711560"/>
            <a:chExt cx="3615094" cy="1742197"/>
          </a:xfrm>
        </p:grpSpPr>
        <p:sp>
          <p:nvSpPr>
            <p:cNvPr id="1198" name="Google Shape;1198;p54"/>
            <p:cNvSpPr/>
            <p:nvPr/>
          </p:nvSpPr>
          <p:spPr>
            <a:xfrm>
              <a:off x="33658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722376" y="711560"/>
              <a:ext cx="3615092" cy="1742197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7223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41010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23098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9057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10370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7744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54"/>
          <p:cNvSpPr/>
          <p:nvPr/>
        </p:nvSpPr>
        <p:spPr>
          <a:xfrm>
            <a:off x="2624549" y="2417721"/>
            <a:ext cx="837000" cy="8370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54"/>
          <p:cNvSpPr txBox="1"/>
          <p:nvPr>
            <p:ph type="title"/>
          </p:nvPr>
        </p:nvSpPr>
        <p:spPr>
          <a:xfrm>
            <a:off x="3620900" y="2415325"/>
            <a:ext cx="3322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1208" name="Google Shape;1208;p54"/>
          <p:cNvSpPr txBox="1"/>
          <p:nvPr>
            <p:ph idx="2" type="title"/>
          </p:nvPr>
        </p:nvSpPr>
        <p:spPr>
          <a:xfrm>
            <a:off x="2624550" y="2485974"/>
            <a:ext cx="837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09" name="Google Shape;1209;p54"/>
          <p:cNvSpPr/>
          <p:nvPr/>
        </p:nvSpPr>
        <p:spPr>
          <a:xfrm>
            <a:off x="6514288" y="2047239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54"/>
          <p:cNvSpPr/>
          <p:nvPr/>
        </p:nvSpPr>
        <p:spPr>
          <a:xfrm>
            <a:off x="5809386" y="13058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4"/>
          <p:cNvSpPr/>
          <p:nvPr/>
        </p:nvSpPr>
        <p:spPr>
          <a:xfrm>
            <a:off x="6302415" y="1151731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4"/>
          <p:cNvSpPr/>
          <p:nvPr/>
        </p:nvSpPr>
        <p:spPr>
          <a:xfrm>
            <a:off x="7012352" y="1688851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54"/>
          <p:cNvSpPr/>
          <p:nvPr/>
        </p:nvSpPr>
        <p:spPr>
          <a:xfrm>
            <a:off x="1857608" y="3070874"/>
            <a:ext cx="384433" cy="414175"/>
          </a:xfrm>
          <a:custGeom>
            <a:rect b="b" l="l" r="r" t="t"/>
            <a:pathLst>
              <a:path extrusionOk="0" h="10430" w="9681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4"/>
          <p:cNvSpPr/>
          <p:nvPr/>
        </p:nvSpPr>
        <p:spPr>
          <a:xfrm>
            <a:off x="1283873" y="1895379"/>
            <a:ext cx="174525" cy="18770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54"/>
          <p:cNvSpPr/>
          <p:nvPr/>
        </p:nvSpPr>
        <p:spPr>
          <a:xfrm>
            <a:off x="1647191" y="2170256"/>
            <a:ext cx="230755" cy="24826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54"/>
          <p:cNvSpPr/>
          <p:nvPr/>
        </p:nvSpPr>
        <p:spPr>
          <a:xfrm>
            <a:off x="1525853" y="1577301"/>
            <a:ext cx="254859" cy="274753"/>
          </a:xfrm>
          <a:custGeom>
            <a:rect b="b" l="l" r="r" t="t"/>
            <a:pathLst>
              <a:path extrusionOk="0" h="6919" w="6418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54"/>
          <p:cNvSpPr/>
          <p:nvPr/>
        </p:nvSpPr>
        <p:spPr>
          <a:xfrm>
            <a:off x="2044362" y="2232596"/>
            <a:ext cx="479935" cy="517302"/>
          </a:xfrm>
          <a:custGeom>
            <a:rect b="b" l="l" r="r" t="t"/>
            <a:pathLst>
              <a:path extrusionOk="0" h="13027" w="12086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54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54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54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54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2" name="Google Shape;1222;p54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223" name="Google Shape;1223;p54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28" name="Google Shape;1228;p54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5"/>
          <p:cNvSpPr txBox="1"/>
          <p:nvPr>
            <p:ph type="title"/>
          </p:nvPr>
        </p:nvSpPr>
        <p:spPr>
          <a:xfrm>
            <a:off x="705400" y="442191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r>
              <a:rPr lang="en"/>
              <a:t> page</a:t>
            </a:r>
            <a:endParaRPr/>
          </a:p>
        </p:txBody>
      </p:sp>
      <p:sp>
        <p:nvSpPr>
          <p:cNvPr id="1234" name="Google Shape;1234;p55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5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55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5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55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239" name="Google Shape;1239;p55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44" name="Google Shape;1244;p55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5" name="Google Shape;1245;p55"/>
          <p:cNvPicPr preferRelativeResize="0"/>
          <p:nvPr/>
        </p:nvPicPr>
        <p:blipFill rotWithShape="1">
          <a:blip r:embed="rId4">
            <a:alphaModFix/>
          </a:blip>
          <a:srcRect b="0" l="3956" r="0" t="7166"/>
          <a:stretch/>
        </p:blipFill>
        <p:spPr>
          <a:xfrm>
            <a:off x="1390963" y="1060638"/>
            <a:ext cx="6362299" cy="34591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6"/>
          <p:cNvSpPr txBox="1"/>
          <p:nvPr>
            <p:ph idx="2" type="body"/>
          </p:nvPr>
        </p:nvSpPr>
        <p:spPr>
          <a:xfrm>
            <a:off x="1967850" y="1075025"/>
            <a:ext cx="5205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page from where users can see the items of specific artists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1" name="Google Shape;1251;p56"/>
          <p:cNvSpPr txBox="1"/>
          <p:nvPr>
            <p:ph type="title"/>
          </p:nvPr>
        </p:nvSpPr>
        <p:spPr>
          <a:xfrm>
            <a:off x="704088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page</a:t>
            </a:r>
            <a:endParaRPr/>
          </a:p>
        </p:txBody>
      </p:sp>
      <p:sp>
        <p:nvSpPr>
          <p:cNvPr id="1252" name="Google Shape;1252;p56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6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6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6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56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257" name="Google Shape;1257;p56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62" name="Google Shape;1262;p56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56"/>
          <p:cNvPicPr preferRelativeResize="0"/>
          <p:nvPr/>
        </p:nvPicPr>
        <p:blipFill rotWithShape="1">
          <a:blip r:embed="rId4">
            <a:alphaModFix/>
          </a:blip>
          <a:srcRect b="0" l="3586" r="0" t="6994"/>
          <a:stretch/>
        </p:blipFill>
        <p:spPr>
          <a:xfrm>
            <a:off x="4185625" y="1950625"/>
            <a:ext cx="4383701" cy="2425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4" name="Google Shape;126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00" y="1950625"/>
            <a:ext cx="3531426" cy="2475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7"/>
          <p:cNvSpPr txBox="1"/>
          <p:nvPr>
            <p:ph idx="2" type="body"/>
          </p:nvPr>
        </p:nvSpPr>
        <p:spPr>
          <a:xfrm>
            <a:off x="817025" y="1059400"/>
            <a:ext cx="75099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page from where users can drill down to some specific product. It’s accessed by clicking the image of an item.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0" name="Google Shape;1270;p57"/>
          <p:cNvSpPr txBox="1"/>
          <p:nvPr>
            <p:ph type="title"/>
          </p:nvPr>
        </p:nvSpPr>
        <p:spPr>
          <a:xfrm>
            <a:off x="237763" y="45046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detail page</a:t>
            </a:r>
            <a:endParaRPr/>
          </a:p>
        </p:txBody>
      </p:sp>
      <p:sp>
        <p:nvSpPr>
          <p:cNvPr id="1271" name="Google Shape;1271;p57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57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57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57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57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276" name="Google Shape;1276;p57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7" name="Google Shape;1277;p57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8" name="Google Shape;1278;p57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9" name="Google Shape;1279;p57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0" name="Google Shape;1280;p57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81" name="Google Shape;1281;p57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57"/>
          <p:cNvPicPr preferRelativeResize="0"/>
          <p:nvPr/>
        </p:nvPicPr>
        <p:blipFill rotWithShape="1">
          <a:blip r:embed="rId4">
            <a:alphaModFix/>
          </a:blip>
          <a:srcRect b="0" l="3920" r="0" t="6707"/>
          <a:stretch/>
        </p:blipFill>
        <p:spPr>
          <a:xfrm>
            <a:off x="491432" y="1967250"/>
            <a:ext cx="4743720" cy="25908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3" name="Google Shape;128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710" y="1944113"/>
            <a:ext cx="3200400" cy="2590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58"/>
          <p:cNvGrpSpPr/>
          <p:nvPr/>
        </p:nvGrpSpPr>
        <p:grpSpPr>
          <a:xfrm>
            <a:off x="2330285" y="1661279"/>
            <a:ext cx="4483439" cy="2160672"/>
            <a:chOff x="722374" y="711560"/>
            <a:chExt cx="3615094" cy="1742197"/>
          </a:xfrm>
        </p:grpSpPr>
        <p:sp>
          <p:nvSpPr>
            <p:cNvPr id="1289" name="Google Shape;1289;p58"/>
            <p:cNvSpPr/>
            <p:nvPr/>
          </p:nvSpPr>
          <p:spPr>
            <a:xfrm>
              <a:off x="33658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722376" y="711560"/>
              <a:ext cx="3615092" cy="1742197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7223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41010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23098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9057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10370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7744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58"/>
          <p:cNvSpPr/>
          <p:nvPr/>
        </p:nvSpPr>
        <p:spPr>
          <a:xfrm>
            <a:off x="2624549" y="2417721"/>
            <a:ext cx="837000" cy="8370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58"/>
          <p:cNvSpPr txBox="1"/>
          <p:nvPr>
            <p:ph type="title"/>
          </p:nvPr>
        </p:nvSpPr>
        <p:spPr>
          <a:xfrm>
            <a:off x="3491225" y="2415325"/>
            <a:ext cx="3322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 </a:t>
            </a:r>
            <a:endParaRPr/>
          </a:p>
        </p:txBody>
      </p:sp>
      <p:sp>
        <p:nvSpPr>
          <p:cNvPr id="1299" name="Google Shape;1299;p58"/>
          <p:cNvSpPr txBox="1"/>
          <p:nvPr>
            <p:ph idx="2" type="title"/>
          </p:nvPr>
        </p:nvSpPr>
        <p:spPr>
          <a:xfrm>
            <a:off x="2624550" y="2485974"/>
            <a:ext cx="837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00" name="Google Shape;1300;p58"/>
          <p:cNvSpPr/>
          <p:nvPr/>
        </p:nvSpPr>
        <p:spPr>
          <a:xfrm>
            <a:off x="6514288" y="2047239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58"/>
          <p:cNvSpPr/>
          <p:nvPr/>
        </p:nvSpPr>
        <p:spPr>
          <a:xfrm>
            <a:off x="5809386" y="13058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8"/>
          <p:cNvSpPr/>
          <p:nvPr/>
        </p:nvSpPr>
        <p:spPr>
          <a:xfrm>
            <a:off x="6302415" y="1151731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58"/>
          <p:cNvSpPr/>
          <p:nvPr/>
        </p:nvSpPr>
        <p:spPr>
          <a:xfrm>
            <a:off x="7012352" y="1688851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58"/>
          <p:cNvSpPr/>
          <p:nvPr/>
        </p:nvSpPr>
        <p:spPr>
          <a:xfrm>
            <a:off x="1857608" y="3070874"/>
            <a:ext cx="384433" cy="414175"/>
          </a:xfrm>
          <a:custGeom>
            <a:rect b="b" l="l" r="r" t="t"/>
            <a:pathLst>
              <a:path extrusionOk="0" h="10430" w="9681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58"/>
          <p:cNvSpPr/>
          <p:nvPr/>
        </p:nvSpPr>
        <p:spPr>
          <a:xfrm>
            <a:off x="1283873" y="1895379"/>
            <a:ext cx="174525" cy="18770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8"/>
          <p:cNvSpPr/>
          <p:nvPr/>
        </p:nvSpPr>
        <p:spPr>
          <a:xfrm>
            <a:off x="1647191" y="2170256"/>
            <a:ext cx="230755" cy="24826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58"/>
          <p:cNvSpPr/>
          <p:nvPr/>
        </p:nvSpPr>
        <p:spPr>
          <a:xfrm>
            <a:off x="1525853" y="1577301"/>
            <a:ext cx="254859" cy="274753"/>
          </a:xfrm>
          <a:custGeom>
            <a:rect b="b" l="l" r="r" t="t"/>
            <a:pathLst>
              <a:path extrusionOk="0" h="6919" w="6418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8"/>
          <p:cNvSpPr/>
          <p:nvPr/>
        </p:nvSpPr>
        <p:spPr>
          <a:xfrm>
            <a:off x="2044362" y="2232596"/>
            <a:ext cx="479935" cy="517302"/>
          </a:xfrm>
          <a:custGeom>
            <a:rect b="b" l="l" r="r" t="t"/>
            <a:pathLst>
              <a:path extrusionOk="0" h="13027" w="12086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58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58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58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58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58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314" name="Google Shape;1314;p58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19" name="Google Shape;1319;p58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9"/>
          <p:cNvSpPr txBox="1"/>
          <p:nvPr>
            <p:ph type="title"/>
          </p:nvPr>
        </p:nvSpPr>
        <p:spPr>
          <a:xfrm>
            <a:off x="705400" y="457391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election mechanisms</a:t>
            </a:r>
            <a:endParaRPr/>
          </a:p>
        </p:txBody>
      </p:sp>
      <p:sp>
        <p:nvSpPr>
          <p:cNvPr id="1325" name="Google Shape;1325;p59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9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59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59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59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330" name="Google Shape;1330;p59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35" name="Google Shape;1335;p59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6" name="Google Shape;1336;p59"/>
          <p:cNvPicPr preferRelativeResize="0"/>
          <p:nvPr/>
        </p:nvPicPr>
        <p:blipFill rotWithShape="1">
          <a:blip r:embed="rId4">
            <a:alphaModFix/>
          </a:blip>
          <a:srcRect b="0" l="3781" r="0" t="6707"/>
          <a:stretch/>
        </p:blipFill>
        <p:spPr>
          <a:xfrm>
            <a:off x="1808127" y="1243625"/>
            <a:ext cx="5249818" cy="3180738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" name="Google Shape;1341;p60"/>
          <p:cNvGrpSpPr/>
          <p:nvPr/>
        </p:nvGrpSpPr>
        <p:grpSpPr>
          <a:xfrm>
            <a:off x="2330285" y="1661279"/>
            <a:ext cx="4483439" cy="2160672"/>
            <a:chOff x="722374" y="711560"/>
            <a:chExt cx="3615094" cy="1742197"/>
          </a:xfrm>
        </p:grpSpPr>
        <p:sp>
          <p:nvSpPr>
            <p:cNvPr id="1342" name="Google Shape;1342;p60"/>
            <p:cNvSpPr/>
            <p:nvPr/>
          </p:nvSpPr>
          <p:spPr>
            <a:xfrm>
              <a:off x="33658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722376" y="711560"/>
              <a:ext cx="3615092" cy="1742197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7223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41010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23098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9057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10370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7744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60"/>
          <p:cNvSpPr/>
          <p:nvPr/>
        </p:nvSpPr>
        <p:spPr>
          <a:xfrm>
            <a:off x="2624549" y="2417721"/>
            <a:ext cx="837000" cy="8370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60"/>
          <p:cNvSpPr txBox="1"/>
          <p:nvPr>
            <p:ph type="title"/>
          </p:nvPr>
        </p:nvSpPr>
        <p:spPr>
          <a:xfrm>
            <a:off x="3620900" y="2415325"/>
            <a:ext cx="3322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Types</a:t>
            </a:r>
            <a:endParaRPr/>
          </a:p>
        </p:txBody>
      </p:sp>
      <p:sp>
        <p:nvSpPr>
          <p:cNvPr id="1352" name="Google Shape;1352;p60"/>
          <p:cNvSpPr txBox="1"/>
          <p:nvPr>
            <p:ph idx="2" type="title"/>
          </p:nvPr>
        </p:nvSpPr>
        <p:spPr>
          <a:xfrm>
            <a:off x="2624550" y="2485974"/>
            <a:ext cx="837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353" name="Google Shape;1353;p60"/>
          <p:cNvSpPr/>
          <p:nvPr/>
        </p:nvSpPr>
        <p:spPr>
          <a:xfrm>
            <a:off x="6514288" y="2047239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60"/>
          <p:cNvSpPr/>
          <p:nvPr/>
        </p:nvSpPr>
        <p:spPr>
          <a:xfrm>
            <a:off x="5809386" y="13058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60"/>
          <p:cNvSpPr/>
          <p:nvPr/>
        </p:nvSpPr>
        <p:spPr>
          <a:xfrm>
            <a:off x="6302415" y="1151731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60"/>
          <p:cNvSpPr/>
          <p:nvPr/>
        </p:nvSpPr>
        <p:spPr>
          <a:xfrm>
            <a:off x="7012352" y="1688851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60"/>
          <p:cNvSpPr/>
          <p:nvPr/>
        </p:nvSpPr>
        <p:spPr>
          <a:xfrm>
            <a:off x="1857608" y="3070874"/>
            <a:ext cx="384433" cy="414175"/>
          </a:xfrm>
          <a:custGeom>
            <a:rect b="b" l="l" r="r" t="t"/>
            <a:pathLst>
              <a:path extrusionOk="0" h="10430" w="9681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60"/>
          <p:cNvSpPr/>
          <p:nvPr/>
        </p:nvSpPr>
        <p:spPr>
          <a:xfrm>
            <a:off x="1283873" y="1895379"/>
            <a:ext cx="174525" cy="18770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60"/>
          <p:cNvSpPr/>
          <p:nvPr/>
        </p:nvSpPr>
        <p:spPr>
          <a:xfrm>
            <a:off x="1647191" y="2170256"/>
            <a:ext cx="230755" cy="24826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60"/>
          <p:cNvSpPr/>
          <p:nvPr/>
        </p:nvSpPr>
        <p:spPr>
          <a:xfrm>
            <a:off x="1525853" y="1577301"/>
            <a:ext cx="254859" cy="274753"/>
          </a:xfrm>
          <a:custGeom>
            <a:rect b="b" l="l" r="r" t="t"/>
            <a:pathLst>
              <a:path extrusionOk="0" h="6919" w="6418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0"/>
          <p:cNvSpPr/>
          <p:nvPr/>
        </p:nvSpPr>
        <p:spPr>
          <a:xfrm>
            <a:off x="2044362" y="2232596"/>
            <a:ext cx="479935" cy="517302"/>
          </a:xfrm>
          <a:custGeom>
            <a:rect b="b" l="l" r="r" t="t"/>
            <a:pathLst>
              <a:path extrusionOk="0" h="13027" w="12086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0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0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0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60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60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367" name="Google Shape;1367;p6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72" name="Google Shape;1372;p60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29" name="Google Shape;829;p43"/>
          <p:cNvSpPr txBox="1"/>
          <p:nvPr>
            <p:ph idx="2" type="title"/>
          </p:nvPr>
        </p:nvSpPr>
        <p:spPr>
          <a:xfrm>
            <a:off x="1622338" y="3546150"/>
            <a:ext cx="2277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 Vichuganova</a:t>
            </a:r>
            <a:endParaRPr/>
          </a:p>
        </p:txBody>
      </p:sp>
      <p:sp>
        <p:nvSpPr>
          <p:cNvPr id="830" name="Google Shape;830;p43"/>
          <p:cNvSpPr txBox="1"/>
          <p:nvPr>
            <p:ph idx="3" type="title"/>
          </p:nvPr>
        </p:nvSpPr>
        <p:spPr>
          <a:xfrm>
            <a:off x="5244038" y="3546150"/>
            <a:ext cx="2277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Olga Bugaeva</a:t>
            </a:r>
            <a:endParaRPr/>
          </a:p>
        </p:txBody>
      </p:sp>
      <p:grpSp>
        <p:nvGrpSpPr>
          <p:cNvPr id="831" name="Google Shape;831;p43"/>
          <p:cNvGrpSpPr/>
          <p:nvPr/>
        </p:nvGrpSpPr>
        <p:grpSpPr>
          <a:xfrm>
            <a:off x="1913937" y="1480325"/>
            <a:ext cx="1694414" cy="1883855"/>
            <a:chOff x="4761450" y="1302150"/>
            <a:chExt cx="1694414" cy="1883855"/>
          </a:xfrm>
        </p:grpSpPr>
        <p:sp>
          <p:nvSpPr>
            <p:cNvPr id="832" name="Google Shape;832;p43"/>
            <p:cNvSpPr/>
            <p:nvPr/>
          </p:nvSpPr>
          <p:spPr>
            <a:xfrm>
              <a:off x="4761450" y="1302150"/>
              <a:ext cx="1694414" cy="1883855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4761450" y="1303175"/>
              <a:ext cx="1694414" cy="183524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4944830" y="1344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5076116" y="1344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4813544" y="1344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>
            <a:off x="5535637" y="1480325"/>
            <a:ext cx="1694414" cy="1883855"/>
            <a:chOff x="4761450" y="1302150"/>
            <a:chExt cx="1694414" cy="1883855"/>
          </a:xfrm>
        </p:grpSpPr>
        <p:sp>
          <p:nvSpPr>
            <p:cNvPr id="838" name="Google Shape;838;p43"/>
            <p:cNvSpPr/>
            <p:nvPr/>
          </p:nvSpPr>
          <p:spPr>
            <a:xfrm>
              <a:off x="4761450" y="1302150"/>
              <a:ext cx="1694414" cy="1883855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4761450" y="1303175"/>
              <a:ext cx="1694414" cy="183524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4944830" y="1344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5076116" y="1344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813544" y="1344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43"/>
          <p:cNvSpPr/>
          <p:nvPr/>
        </p:nvSpPr>
        <p:spPr>
          <a:xfrm rot="10800000">
            <a:off x="1622345" y="2857023"/>
            <a:ext cx="214952" cy="326287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/>
          <p:nvPr/>
        </p:nvSpPr>
        <p:spPr>
          <a:xfrm rot="10800000">
            <a:off x="1076419" y="1933202"/>
            <a:ext cx="314806" cy="337478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3"/>
          <p:cNvSpPr/>
          <p:nvPr/>
        </p:nvSpPr>
        <p:spPr>
          <a:xfrm rot="10800000">
            <a:off x="3425021" y="1309749"/>
            <a:ext cx="424019" cy="45604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 rot="10800000">
            <a:off x="1076426" y="3355437"/>
            <a:ext cx="560631" cy="60317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6940007" y="2530729"/>
            <a:ext cx="214952" cy="326287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7324529" y="2183295"/>
            <a:ext cx="314806" cy="337478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7013289" y="1309752"/>
            <a:ext cx="424019" cy="45604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7639322" y="2585411"/>
            <a:ext cx="560631" cy="60317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3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43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856" name="Google Shape;856;p43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61" name="Google Shape;861;p43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712" y="1709750"/>
            <a:ext cx="1608851" cy="160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400" y="1709748"/>
            <a:ext cx="1608875" cy="1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1"/>
          <p:cNvSpPr txBox="1"/>
          <p:nvPr>
            <p:ph type="title"/>
          </p:nvPr>
        </p:nvSpPr>
        <p:spPr>
          <a:xfrm>
            <a:off x="660038" y="5335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Panel</a:t>
            </a:r>
            <a:endParaRPr/>
          </a:p>
        </p:txBody>
      </p:sp>
      <p:sp>
        <p:nvSpPr>
          <p:cNvPr id="1378" name="Google Shape;1378;p61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1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61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61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61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383" name="Google Shape;1383;p61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7" name="Google Shape;1387;p61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88" name="Google Shape;1388;p61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9" name="Google Shape;1389;p61"/>
          <p:cNvPicPr preferRelativeResize="0"/>
          <p:nvPr/>
        </p:nvPicPr>
        <p:blipFill rotWithShape="1">
          <a:blip r:embed="rId4">
            <a:alphaModFix/>
          </a:blip>
          <a:srcRect b="0" l="3966" r="0" t="6349"/>
          <a:stretch/>
        </p:blipFill>
        <p:spPr>
          <a:xfrm>
            <a:off x="1631750" y="1285950"/>
            <a:ext cx="5880437" cy="3225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2"/>
          <p:cNvSpPr txBox="1"/>
          <p:nvPr>
            <p:ph type="title"/>
          </p:nvPr>
        </p:nvSpPr>
        <p:spPr>
          <a:xfrm>
            <a:off x="705413" y="755091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r>
              <a:rPr lang="en"/>
              <a:t> Panel</a:t>
            </a:r>
            <a:endParaRPr/>
          </a:p>
        </p:txBody>
      </p:sp>
      <p:sp>
        <p:nvSpPr>
          <p:cNvPr id="1395" name="Google Shape;1395;p62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62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62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62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62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400" name="Google Shape;1400;p62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5" name="Google Shape;1405;p62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6" name="Google Shape;140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988" y="1721725"/>
            <a:ext cx="3541975" cy="2249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63"/>
          <p:cNvSpPr txBox="1"/>
          <p:nvPr/>
        </p:nvSpPr>
        <p:spPr>
          <a:xfrm>
            <a:off x="713225" y="588084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ORDERS MANAGEMENT</a:t>
            </a:r>
            <a:endParaRPr b="1" sz="32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412" name="Google Shape;1412;p63"/>
          <p:cNvPicPr preferRelativeResize="0"/>
          <p:nvPr/>
        </p:nvPicPr>
        <p:blipFill rotWithShape="1">
          <a:blip r:embed="rId3">
            <a:alphaModFix/>
          </a:blip>
          <a:srcRect b="0" l="3836" r="0" t="7587"/>
          <a:stretch/>
        </p:blipFill>
        <p:spPr>
          <a:xfrm>
            <a:off x="824700" y="1666025"/>
            <a:ext cx="3464299" cy="2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275" y="1666027"/>
            <a:ext cx="3292875" cy="26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64"/>
          <p:cNvSpPr txBox="1"/>
          <p:nvPr/>
        </p:nvSpPr>
        <p:spPr>
          <a:xfrm>
            <a:off x="713225" y="588084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PRODUCTS</a:t>
            </a:r>
            <a:r>
              <a:rPr b="1" lang="en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MANAGEMENT</a:t>
            </a:r>
            <a:endParaRPr b="1" sz="32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419" name="Google Shape;1419;p64"/>
          <p:cNvPicPr preferRelativeResize="0"/>
          <p:nvPr/>
        </p:nvPicPr>
        <p:blipFill rotWithShape="1">
          <a:blip r:embed="rId3">
            <a:alphaModFix/>
          </a:blip>
          <a:srcRect b="1373" l="3771" r="27282" t="5159"/>
          <a:stretch/>
        </p:blipFill>
        <p:spPr>
          <a:xfrm>
            <a:off x="754725" y="1620450"/>
            <a:ext cx="3529176" cy="26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250" y="1748113"/>
            <a:ext cx="3571375" cy="243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idx="2" type="title"/>
          </p:nvPr>
        </p:nvSpPr>
        <p:spPr>
          <a:xfrm>
            <a:off x="947300" y="1030161"/>
            <a:ext cx="496800" cy="2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9" name="Google Shape;869;p44"/>
          <p:cNvSpPr txBox="1"/>
          <p:nvPr>
            <p:ph type="title"/>
          </p:nvPr>
        </p:nvSpPr>
        <p:spPr>
          <a:xfrm>
            <a:off x="1484700" y="90881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PROJECT</a:t>
            </a:r>
            <a:endParaRPr/>
          </a:p>
        </p:txBody>
      </p:sp>
      <p:sp>
        <p:nvSpPr>
          <p:cNvPr id="870" name="Google Shape;870;p44"/>
          <p:cNvSpPr txBox="1"/>
          <p:nvPr>
            <p:ph idx="3" type="title"/>
          </p:nvPr>
        </p:nvSpPr>
        <p:spPr>
          <a:xfrm>
            <a:off x="5645353" y="90881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871" name="Google Shape;871;p44"/>
          <p:cNvSpPr txBox="1"/>
          <p:nvPr>
            <p:ph idx="5" type="title"/>
          </p:nvPr>
        </p:nvSpPr>
        <p:spPr>
          <a:xfrm>
            <a:off x="5131893" y="1029343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2" name="Google Shape;872;p44"/>
          <p:cNvSpPr txBox="1"/>
          <p:nvPr>
            <p:ph idx="6" type="title"/>
          </p:nvPr>
        </p:nvSpPr>
        <p:spPr>
          <a:xfrm>
            <a:off x="1484700" y="2269492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MANAGEMENT</a:t>
            </a:r>
            <a:endParaRPr/>
          </a:p>
        </p:txBody>
      </p:sp>
      <p:sp>
        <p:nvSpPr>
          <p:cNvPr id="873" name="Google Shape;873;p44"/>
          <p:cNvSpPr txBox="1"/>
          <p:nvPr>
            <p:ph idx="8" type="title"/>
          </p:nvPr>
        </p:nvSpPr>
        <p:spPr>
          <a:xfrm>
            <a:off x="974350" y="2381782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4" name="Google Shape;874;p44"/>
          <p:cNvSpPr txBox="1"/>
          <p:nvPr>
            <p:ph idx="9" type="title"/>
          </p:nvPr>
        </p:nvSpPr>
        <p:spPr>
          <a:xfrm>
            <a:off x="5645353" y="2269492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</a:t>
            </a:r>
            <a:endParaRPr/>
          </a:p>
        </p:txBody>
      </p:sp>
      <p:sp>
        <p:nvSpPr>
          <p:cNvPr id="875" name="Google Shape;875;p44"/>
          <p:cNvSpPr txBox="1"/>
          <p:nvPr>
            <p:ph idx="14" type="title"/>
          </p:nvPr>
        </p:nvSpPr>
        <p:spPr>
          <a:xfrm>
            <a:off x="5131893" y="2390018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6" name="Google Shape;876;p44"/>
          <p:cNvSpPr txBox="1"/>
          <p:nvPr>
            <p:ph idx="15" type="title"/>
          </p:nvPr>
        </p:nvSpPr>
        <p:spPr>
          <a:xfrm>
            <a:off x="1484700" y="363016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</a:t>
            </a:r>
            <a:endParaRPr/>
          </a:p>
        </p:txBody>
      </p:sp>
      <p:sp>
        <p:nvSpPr>
          <p:cNvPr id="877" name="Google Shape;877;p44"/>
          <p:cNvSpPr txBox="1"/>
          <p:nvPr>
            <p:ph idx="17" type="title"/>
          </p:nvPr>
        </p:nvSpPr>
        <p:spPr>
          <a:xfrm>
            <a:off x="974350" y="3742457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8" name="Google Shape;878;p44"/>
          <p:cNvSpPr txBox="1"/>
          <p:nvPr>
            <p:ph idx="18" type="title"/>
          </p:nvPr>
        </p:nvSpPr>
        <p:spPr>
          <a:xfrm>
            <a:off x="5645353" y="3630167"/>
            <a:ext cx="2553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TYPES</a:t>
            </a:r>
            <a:endParaRPr/>
          </a:p>
        </p:txBody>
      </p:sp>
      <p:sp>
        <p:nvSpPr>
          <p:cNvPr id="879" name="Google Shape;879;p44"/>
          <p:cNvSpPr txBox="1"/>
          <p:nvPr>
            <p:ph idx="20" type="title"/>
          </p:nvPr>
        </p:nvSpPr>
        <p:spPr>
          <a:xfrm>
            <a:off x="5131893" y="3750693"/>
            <a:ext cx="4938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80" name="Google Shape;880;p44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44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885" name="Google Shape;885;p44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0" name="Google Shape;890;p44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45"/>
          <p:cNvGrpSpPr/>
          <p:nvPr/>
        </p:nvGrpSpPr>
        <p:grpSpPr>
          <a:xfrm rot="9941017">
            <a:off x="6472466" y="3245484"/>
            <a:ext cx="2435217" cy="1836712"/>
            <a:chOff x="1852738" y="206787"/>
            <a:chExt cx="2668014" cy="2012295"/>
          </a:xfrm>
        </p:grpSpPr>
        <p:sp>
          <p:nvSpPr>
            <p:cNvPr id="896" name="Google Shape;896;p45"/>
            <p:cNvSpPr/>
            <p:nvPr/>
          </p:nvSpPr>
          <p:spPr>
            <a:xfrm>
              <a:off x="1863109" y="218911"/>
              <a:ext cx="2657643" cy="1988923"/>
            </a:xfrm>
            <a:custGeom>
              <a:rect b="b" l="l" r="r" t="t"/>
              <a:pathLst>
                <a:path extrusionOk="0" h="13616" w="18194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1852738" y="206787"/>
              <a:ext cx="2626237" cy="2012295"/>
            </a:xfrm>
            <a:custGeom>
              <a:rect b="b" l="l" r="r" t="t"/>
              <a:pathLst>
                <a:path extrusionOk="0" h="13776" w="17979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3252705" y="1222283"/>
              <a:ext cx="320191" cy="890750"/>
            </a:xfrm>
            <a:custGeom>
              <a:rect b="b" l="l" r="r" t="t"/>
              <a:pathLst>
                <a:path extrusionOk="0" h="6098" w="2192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2664906" y="293262"/>
              <a:ext cx="434858" cy="551862"/>
            </a:xfrm>
            <a:custGeom>
              <a:rect b="b" l="l" r="r" t="t"/>
              <a:pathLst>
                <a:path extrusionOk="0" h="3778" w="2977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3364013" y="660634"/>
              <a:ext cx="309820" cy="184490"/>
            </a:xfrm>
            <a:custGeom>
              <a:rect b="b" l="l" r="r" t="t"/>
              <a:pathLst>
                <a:path extrusionOk="0" h="1263" w="2121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3471815" y="1174956"/>
              <a:ext cx="247155" cy="418059"/>
            </a:xfrm>
            <a:custGeom>
              <a:rect b="b" l="l" r="r" t="t"/>
              <a:pathLst>
                <a:path extrusionOk="0" h="2862" w="1692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2289205" y="652016"/>
              <a:ext cx="438510" cy="547918"/>
            </a:xfrm>
            <a:custGeom>
              <a:rect b="b" l="l" r="r" t="t"/>
              <a:pathLst>
                <a:path extrusionOk="0" h="3751" w="3002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45"/>
          <p:cNvGrpSpPr/>
          <p:nvPr/>
        </p:nvGrpSpPr>
        <p:grpSpPr>
          <a:xfrm>
            <a:off x="2813843" y="1327211"/>
            <a:ext cx="5396099" cy="3088286"/>
            <a:chOff x="329117" y="143471"/>
            <a:chExt cx="8485767" cy="4856559"/>
          </a:xfrm>
        </p:grpSpPr>
        <p:grpSp>
          <p:nvGrpSpPr>
            <p:cNvPr id="904" name="Google Shape;904;p45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905" name="Google Shape;905;p45"/>
              <p:cNvSpPr/>
              <p:nvPr/>
            </p:nvSpPr>
            <p:spPr>
              <a:xfrm>
                <a:off x="271076" y="79694"/>
                <a:ext cx="8452698" cy="4831682"/>
              </a:xfrm>
              <a:custGeom>
                <a:rect b="b" l="l" r="r" t="t"/>
                <a:pathLst>
                  <a:path extrusionOk="0" h="27968" w="36553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rect b="b" l="l" r="r" t="t"/>
                <a:pathLst>
                  <a:path extrusionOk="0" h="28112" w="36696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rect b="b" l="l" r="r" t="t"/>
                <a:pathLst>
                  <a:path extrusionOk="0" h="2620" w="36553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rect b="b" l="l" r="r" t="t"/>
                <a:pathLst>
                  <a:path extrusionOk="0" h="1560" w="2454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rect b="b" l="l" r="r" t="t"/>
                <a:pathLst>
                  <a:path extrusionOk="0" h="156" w="6002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0" name="Google Shape;910;p45"/>
            <p:cNvSpPr/>
            <p:nvPr/>
          </p:nvSpPr>
          <p:spPr>
            <a:xfrm>
              <a:off x="697224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94884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445599" y="237642"/>
              <a:ext cx="187269" cy="185369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" name="Google Shape;913;p45"/>
          <p:cNvSpPr txBox="1"/>
          <p:nvPr>
            <p:ph type="title"/>
          </p:nvPr>
        </p:nvSpPr>
        <p:spPr>
          <a:xfrm>
            <a:off x="3225300" y="2534250"/>
            <a:ext cx="305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PROJECT</a:t>
            </a:r>
            <a:endParaRPr/>
          </a:p>
        </p:txBody>
      </p:sp>
      <p:sp>
        <p:nvSpPr>
          <p:cNvPr id="914" name="Google Shape;914;p45"/>
          <p:cNvSpPr txBox="1"/>
          <p:nvPr>
            <p:ph idx="2" type="title"/>
          </p:nvPr>
        </p:nvSpPr>
        <p:spPr>
          <a:xfrm>
            <a:off x="3225300" y="1880900"/>
            <a:ext cx="76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15" name="Google Shape;915;p45"/>
          <p:cNvGrpSpPr/>
          <p:nvPr/>
        </p:nvGrpSpPr>
        <p:grpSpPr>
          <a:xfrm>
            <a:off x="307915" y="321462"/>
            <a:ext cx="2423837" cy="3948572"/>
            <a:chOff x="307915" y="321462"/>
            <a:chExt cx="2423837" cy="3948572"/>
          </a:xfrm>
        </p:grpSpPr>
        <p:sp>
          <p:nvSpPr>
            <p:cNvPr id="916" name="Google Shape;916;p45"/>
            <p:cNvSpPr/>
            <p:nvPr/>
          </p:nvSpPr>
          <p:spPr>
            <a:xfrm>
              <a:off x="393318" y="3460732"/>
              <a:ext cx="299362" cy="440740"/>
            </a:xfrm>
            <a:custGeom>
              <a:rect b="b" l="l" r="r" t="t"/>
              <a:pathLst>
                <a:path extrusionOk="0" h="5680" w="3858">
                  <a:moveTo>
                    <a:pt x="1929" y="0"/>
                  </a:moveTo>
                  <a:lnTo>
                    <a:pt x="1679" y="941"/>
                  </a:lnTo>
                  <a:cubicBezTo>
                    <a:pt x="1489" y="1643"/>
                    <a:pt x="1024" y="2238"/>
                    <a:pt x="393" y="2608"/>
                  </a:cubicBezTo>
                  <a:lnTo>
                    <a:pt x="0" y="2834"/>
                  </a:lnTo>
                  <a:lnTo>
                    <a:pt x="393" y="3072"/>
                  </a:lnTo>
                  <a:cubicBezTo>
                    <a:pt x="1024" y="3441"/>
                    <a:pt x="1489" y="4036"/>
                    <a:pt x="1679" y="4739"/>
                  </a:cubicBezTo>
                  <a:lnTo>
                    <a:pt x="1929" y="5679"/>
                  </a:lnTo>
                  <a:lnTo>
                    <a:pt x="2179" y="4739"/>
                  </a:lnTo>
                  <a:cubicBezTo>
                    <a:pt x="2370" y="4036"/>
                    <a:pt x="2834" y="3441"/>
                    <a:pt x="3453" y="3072"/>
                  </a:cubicBezTo>
                  <a:lnTo>
                    <a:pt x="3858" y="2834"/>
                  </a:lnTo>
                  <a:lnTo>
                    <a:pt x="3453" y="2608"/>
                  </a:lnTo>
                  <a:cubicBezTo>
                    <a:pt x="2822" y="2238"/>
                    <a:pt x="2370" y="1643"/>
                    <a:pt x="2179" y="941"/>
                  </a:cubicBezTo>
                  <a:lnTo>
                    <a:pt x="192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1272886" y="321462"/>
              <a:ext cx="223706" cy="329856"/>
            </a:xfrm>
            <a:custGeom>
              <a:rect b="b" l="l" r="r" t="t"/>
              <a:pathLst>
                <a:path extrusionOk="0" h="4251" w="2883">
                  <a:moveTo>
                    <a:pt x="1441" y="0"/>
                  </a:moveTo>
                  <a:lnTo>
                    <a:pt x="1251" y="703"/>
                  </a:lnTo>
                  <a:cubicBezTo>
                    <a:pt x="1120" y="1227"/>
                    <a:pt x="775" y="1679"/>
                    <a:pt x="298" y="1953"/>
                  </a:cubicBezTo>
                  <a:lnTo>
                    <a:pt x="1" y="2131"/>
                  </a:lnTo>
                  <a:lnTo>
                    <a:pt x="298" y="2298"/>
                  </a:lnTo>
                  <a:cubicBezTo>
                    <a:pt x="775" y="2572"/>
                    <a:pt x="1120" y="3024"/>
                    <a:pt x="1251" y="3548"/>
                  </a:cubicBezTo>
                  <a:lnTo>
                    <a:pt x="1441" y="4251"/>
                  </a:lnTo>
                  <a:lnTo>
                    <a:pt x="1632" y="3548"/>
                  </a:lnTo>
                  <a:cubicBezTo>
                    <a:pt x="1775" y="3024"/>
                    <a:pt x="2120" y="2572"/>
                    <a:pt x="2584" y="2298"/>
                  </a:cubicBezTo>
                  <a:lnTo>
                    <a:pt x="2882" y="2131"/>
                  </a:lnTo>
                  <a:lnTo>
                    <a:pt x="2584" y="1953"/>
                  </a:lnTo>
                  <a:cubicBezTo>
                    <a:pt x="2120" y="1679"/>
                    <a:pt x="1775" y="1227"/>
                    <a:pt x="1632" y="703"/>
                  </a:cubicBez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1429015" y="3460718"/>
              <a:ext cx="751197" cy="809316"/>
            </a:xfrm>
            <a:custGeom>
              <a:rect b="b" l="l" r="r" t="t"/>
              <a:pathLst>
                <a:path extrusionOk="0" h="10430" w="9681">
                  <a:moveTo>
                    <a:pt x="4846" y="0"/>
                  </a:moveTo>
                  <a:lnTo>
                    <a:pt x="4108" y="2179"/>
                  </a:lnTo>
                  <a:cubicBezTo>
                    <a:pt x="3763" y="3227"/>
                    <a:pt x="2965" y="4060"/>
                    <a:pt x="1941" y="4465"/>
                  </a:cubicBezTo>
                  <a:lnTo>
                    <a:pt x="0" y="5215"/>
                  </a:lnTo>
                  <a:lnTo>
                    <a:pt x="1941" y="5965"/>
                  </a:lnTo>
                  <a:cubicBezTo>
                    <a:pt x="2965" y="6370"/>
                    <a:pt x="3763" y="7203"/>
                    <a:pt x="4108" y="8251"/>
                  </a:cubicBezTo>
                  <a:lnTo>
                    <a:pt x="4846" y="10430"/>
                  </a:lnTo>
                  <a:lnTo>
                    <a:pt x="5573" y="8251"/>
                  </a:lnTo>
                  <a:cubicBezTo>
                    <a:pt x="5930" y="7203"/>
                    <a:pt x="6727" y="6370"/>
                    <a:pt x="7751" y="5965"/>
                  </a:cubicBezTo>
                  <a:lnTo>
                    <a:pt x="9680" y="5215"/>
                  </a:lnTo>
                  <a:lnTo>
                    <a:pt x="7751" y="4465"/>
                  </a:lnTo>
                  <a:cubicBezTo>
                    <a:pt x="6727" y="4060"/>
                    <a:pt x="5930" y="3227"/>
                    <a:pt x="5573" y="2179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307915" y="1163756"/>
              <a:ext cx="341030" cy="366792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1017852" y="1700876"/>
              <a:ext cx="450905" cy="485124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1793939" y="1822690"/>
              <a:ext cx="937813" cy="1010830"/>
            </a:xfrm>
            <a:custGeom>
              <a:rect b="b" l="l" r="r" t="t"/>
              <a:pathLst>
                <a:path extrusionOk="0" h="13027" w="12086">
                  <a:moveTo>
                    <a:pt x="6049" y="1"/>
                  </a:moveTo>
                  <a:lnTo>
                    <a:pt x="5133" y="2727"/>
                  </a:lnTo>
                  <a:cubicBezTo>
                    <a:pt x="4692" y="4037"/>
                    <a:pt x="3692" y="5073"/>
                    <a:pt x="2418" y="5573"/>
                  </a:cubicBezTo>
                  <a:lnTo>
                    <a:pt x="1" y="6514"/>
                  </a:lnTo>
                  <a:lnTo>
                    <a:pt x="2418" y="7454"/>
                  </a:lnTo>
                  <a:cubicBezTo>
                    <a:pt x="3692" y="7954"/>
                    <a:pt x="4692" y="9002"/>
                    <a:pt x="5133" y="10300"/>
                  </a:cubicBezTo>
                  <a:lnTo>
                    <a:pt x="6049" y="13026"/>
                  </a:lnTo>
                  <a:lnTo>
                    <a:pt x="6954" y="10300"/>
                  </a:lnTo>
                  <a:cubicBezTo>
                    <a:pt x="7395" y="9002"/>
                    <a:pt x="8395" y="7954"/>
                    <a:pt x="9681" y="7454"/>
                  </a:cubicBezTo>
                  <a:lnTo>
                    <a:pt x="12086" y="6514"/>
                  </a:lnTo>
                  <a:lnTo>
                    <a:pt x="9681" y="5573"/>
                  </a:lnTo>
                  <a:cubicBezTo>
                    <a:pt x="8395" y="5073"/>
                    <a:pt x="7395" y="4037"/>
                    <a:pt x="6954" y="2727"/>
                  </a:cubicBezTo>
                  <a:lnTo>
                    <a:pt x="60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45"/>
          <p:cNvGrpSpPr/>
          <p:nvPr/>
        </p:nvGrpSpPr>
        <p:grpSpPr>
          <a:xfrm>
            <a:off x="519788" y="542219"/>
            <a:ext cx="951382" cy="4120523"/>
            <a:chOff x="519788" y="542219"/>
            <a:chExt cx="951382" cy="4120523"/>
          </a:xfrm>
        </p:grpSpPr>
        <p:sp>
          <p:nvSpPr>
            <p:cNvPr id="923" name="Google Shape;923;p45"/>
            <p:cNvSpPr/>
            <p:nvPr/>
          </p:nvSpPr>
          <p:spPr>
            <a:xfrm>
              <a:off x="519788" y="2059264"/>
              <a:ext cx="172882" cy="262426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1155561" y="4391315"/>
              <a:ext cx="253192" cy="271427"/>
            </a:xfrm>
            <a:custGeom>
              <a:rect b="b" l="l" r="r" t="t"/>
              <a:pathLst>
                <a:path extrusionOk="0" h="3498" w="3263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833152" y="542219"/>
              <a:ext cx="498005" cy="536880"/>
            </a:xfrm>
            <a:custGeom>
              <a:rect b="b" l="l" r="r" t="t"/>
              <a:pathLst>
                <a:path extrusionOk="0" h="6919" w="6418">
                  <a:moveTo>
                    <a:pt x="3215" y="1"/>
                  </a:moveTo>
                  <a:lnTo>
                    <a:pt x="2727" y="1441"/>
                  </a:lnTo>
                  <a:cubicBezTo>
                    <a:pt x="2501" y="2144"/>
                    <a:pt x="1965" y="2692"/>
                    <a:pt x="1286" y="2954"/>
                  </a:cubicBezTo>
                  <a:lnTo>
                    <a:pt x="0" y="3454"/>
                  </a:lnTo>
                  <a:lnTo>
                    <a:pt x="1286" y="3954"/>
                  </a:lnTo>
                  <a:cubicBezTo>
                    <a:pt x="1965" y="4216"/>
                    <a:pt x="2501" y="4775"/>
                    <a:pt x="2727" y="5466"/>
                  </a:cubicBezTo>
                  <a:lnTo>
                    <a:pt x="3215" y="6918"/>
                  </a:lnTo>
                  <a:lnTo>
                    <a:pt x="3691" y="5466"/>
                  </a:lnTo>
                  <a:cubicBezTo>
                    <a:pt x="3929" y="4775"/>
                    <a:pt x="4453" y="4216"/>
                    <a:pt x="5132" y="3954"/>
                  </a:cubicBezTo>
                  <a:lnTo>
                    <a:pt x="6418" y="3454"/>
                  </a:lnTo>
                  <a:lnTo>
                    <a:pt x="5132" y="2954"/>
                  </a:lnTo>
                  <a:cubicBezTo>
                    <a:pt x="4453" y="2692"/>
                    <a:pt x="3929" y="2144"/>
                    <a:pt x="3691" y="1441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1298288" y="2972914"/>
              <a:ext cx="172882" cy="262426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45"/>
          <p:cNvGrpSpPr/>
          <p:nvPr/>
        </p:nvGrpSpPr>
        <p:grpSpPr>
          <a:xfrm>
            <a:off x="6348832" y="3350942"/>
            <a:ext cx="2623186" cy="1676847"/>
            <a:chOff x="6348832" y="3350942"/>
            <a:chExt cx="2623186" cy="1676847"/>
          </a:xfrm>
        </p:grpSpPr>
        <p:sp>
          <p:nvSpPr>
            <p:cNvPr id="928" name="Google Shape;928;p45"/>
            <p:cNvSpPr/>
            <p:nvPr/>
          </p:nvSpPr>
          <p:spPr>
            <a:xfrm>
              <a:off x="6348832" y="4705267"/>
              <a:ext cx="299361" cy="322522"/>
            </a:xfrm>
            <a:custGeom>
              <a:rect b="b" l="l" r="r" t="t"/>
              <a:pathLst>
                <a:path extrusionOk="0" h="10430" w="9681">
                  <a:moveTo>
                    <a:pt x="4846" y="0"/>
                  </a:moveTo>
                  <a:lnTo>
                    <a:pt x="4108" y="2179"/>
                  </a:lnTo>
                  <a:cubicBezTo>
                    <a:pt x="3763" y="3227"/>
                    <a:pt x="2965" y="4060"/>
                    <a:pt x="1941" y="4465"/>
                  </a:cubicBezTo>
                  <a:lnTo>
                    <a:pt x="0" y="5215"/>
                  </a:lnTo>
                  <a:lnTo>
                    <a:pt x="1941" y="5965"/>
                  </a:lnTo>
                  <a:cubicBezTo>
                    <a:pt x="2965" y="6370"/>
                    <a:pt x="3763" y="7203"/>
                    <a:pt x="4108" y="8251"/>
                  </a:cubicBezTo>
                  <a:lnTo>
                    <a:pt x="4846" y="10430"/>
                  </a:lnTo>
                  <a:lnTo>
                    <a:pt x="5573" y="8251"/>
                  </a:lnTo>
                  <a:cubicBezTo>
                    <a:pt x="5930" y="7203"/>
                    <a:pt x="6727" y="6370"/>
                    <a:pt x="7751" y="5965"/>
                  </a:cubicBezTo>
                  <a:lnTo>
                    <a:pt x="9680" y="5215"/>
                  </a:lnTo>
                  <a:lnTo>
                    <a:pt x="7751" y="4465"/>
                  </a:lnTo>
                  <a:cubicBezTo>
                    <a:pt x="6727" y="4060"/>
                    <a:pt x="5930" y="3227"/>
                    <a:pt x="5573" y="2179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8672657" y="3350942"/>
              <a:ext cx="299361" cy="322522"/>
            </a:xfrm>
            <a:custGeom>
              <a:rect b="b" l="l" r="r" t="t"/>
              <a:pathLst>
                <a:path extrusionOk="0" h="10430" w="9681">
                  <a:moveTo>
                    <a:pt x="4846" y="0"/>
                  </a:moveTo>
                  <a:lnTo>
                    <a:pt x="4108" y="2179"/>
                  </a:lnTo>
                  <a:cubicBezTo>
                    <a:pt x="3763" y="3227"/>
                    <a:pt x="2965" y="4060"/>
                    <a:pt x="1941" y="4465"/>
                  </a:cubicBezTo>
                  <a:lnTo>
                    <a:pt x="0" y="5215"/>
                  </a:lnTo>
                  <a:lnTo>
                    <a:pt x="1941" y="5965"/>
                  </a:lnTo>
                  <a:cubicBezTo>
                    <a:pt x="2965" y="6370"/>
                    <a:pt x="3763" y="7203"/>
                    <a:pt x="4108" y="8251"/>
                  </a:cubicBezTo>
                  <a:lnTo>
                    <a:pt x="4846" y="10430"/>
                  </a:lnTo>
                  <a:lnTo>
                    <a:pt x="5573" y="8251"/>
                  </a:lnTo>
                  <a:cubicBezTo>
                    <a:pt x="5930" y="7203"/>
                    <a:pt x="6727" y="6370"/>
                    <a:pt x="7751" y="5965"/>
                  </a:cubicBezTo>
                  <a:lnTo>
                    <a:pt x="9680" y="5215"/>
                  </a:lnTo>
                  <a:lnTo>
                    <a:pt x="7751" y="4465"/>
                  </a:lnTo>
                  <a:cubicBezTo>
                    <a:pt x="6727" y="4060"/>
                    <a:pt x="5930" y="3227"/>
                    <a:pt x="5573" y="2179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45"/>
          <p:cNvGrpSpPr/>
          <p:nvPr/>
        </p:nvGrpSpPr>
        <p:grpSpPr>
          <a:xfrm>
            <a:off x="1324642" y="465555"/>
            <a:ext cx="2101896" cy="2281990"/>
            <a:chOff x="1324642" y="465555"/>
            <a:chExt cx="2101896" cy="2281990"/>
          </a:xfrm>
        </p:grpSpPr>
        <p:sp>
          <p:nvSpPr>
            <p:cNvPr id="931" name="Google Shape;931;p45"/>
            <p:cNvSpPr/>
            <p:nvPr/>
          </p:nvSpPr>
          <p:spPr>
            <a:xfrm>
              <a:off x="1577758" y="833200"/>
              <a:ext cx="531293" cy="1365594"/>
            </a:xfrm>
            <a:custGeom>
              <a:rect b="b" l="l" r="r" t="t"/>
              <a:pathLst>
                <a:path extrusionOk="0" h="17599" w="6847">
                  <a:moveTo>
                    <a:pt x="6780" y="0"/>
                  </a:moveTo>
                  <a:cubicBezTo>
                    <a:pt x="6243" y="0"/>
                    <a:pt x="2659" y="144"/>
                    <a:pt x="977" y="4216"/>
                  </a:cubicBezTo>
                  <a:cubicBezTo>
                    <a:pt x="1" y="6609"/>
                    <a:pt x="858" y="10122"/>
                    <a:pt x="1418" y="12443"/>
                  </a:cubicBezTo>
                  <a:cubicBezTo>
                    <a:pt x="1572" y="13050"/>
                    <a:pt x="1692" y="13562"/>
                    <a:pt x="1763" y="13955"/>
                  </a:cubicBezTo>
                  <a:cubicBezTo>
                    <a:pt x="2084" y="15741"/>
                    <a:pt x="1430" y="17218"/>
                    <a:pt x="1418" y="17230"/>
                  </a:cubicBezTo>
                  <a:lnTo>
                    <a:pt x="2227" y="17599"/>
                  </a:lnTo>
                  <a:cubicBezTo>
                    <a:pt x="2263" y="17527"/>
                    <a:pt x="3013" y="15872"/>
                    <a:pt x="2644" y="13801"/>
                  </a:cubicBezTo>
                  <a:cubicBezTo>
                    <a:pt x="2573" y="13384"/>
                    <a:pt x="2442" y="12848"/>
                    <a:pt x="2287" y="12229"/>
                  </a:cubicBezTo>
                  <a:cubicBezTo>
                    <a:pt x="1751" y="10026"/>
                    <a:pt x="930" y="6681"/>
                    <a:pt x="1811" y="4561"/>
                  </a:cubicBezTo>
                  <a:cubicBezTo>
                    <a:pt x="3287" y="978"/>
                    <a:pt x="6309" y="882"/>
                    <a:pt x="6750" y="882"/>
                  </a:cubicBezTo>
                  <a:cubicBezTo>
                    <a:pt x="6775" y="882"/>
                    <a:pt x="6792" y="882"/>
                    <a:pt x="6799" y="882"/>
                  </a:cubicBezTo>
                  <a:lnTo>
                    <a:pt x="6847" y="1"/>
                  </a:lnTo>
                  <a:cubicBezTo>
                    <a:pt x="6844" y="1"/>
                    <a:pt x="6820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1703463" y="635566"/>
              <a:ext cx="1717488" cy="1423791"/>
            </a:xfrm>
            <a:custGeom>
              <a:rect b="b" l="l" r="r" t="t"/>
              <a:pathLst>
                <a:path extrusionOk="0" h="18349" w="22134">
                  <a:moveTo>
                    <a:pt x="13633" y="0"/>
                  </a:moveTo>
                  <a:lnTo>
                    <a:pt x="0" y="7061"/>
                  </a:lnTo>
                  <a:lnTo>
                    <a:pt x="10132" y="17800"/>
                  </a:lnTo>
                  <a:cubicBezTo>
                    <a:pt x="10485" y="18173"/>
                    <a:pt x="11006" y="18349"/>
                    <a:pt x="11639" y="18349"/>
                  </a:cubicBezTo>
                  <a:cubicBezTo>
                    <a:pt x="13273" y="18349"/>
                    <a:pt x="15651" y="17174"/>
                    <a:pt x="17788" y="15157"/>
                  </a:cubicBezTo>
                  <a:cubicBezTo>
                    <a:pt x="20753" y="12359"/>
                    <a:pt x="22134" y="9001"/>
                    <a:pt x="20872" y="7668"/>
                  </a:cubicBezTo>
                  <a:lnTo>
                    <a:pt x="13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1703463" y="635566"/>
              <a:ext cx="1308252" cy="1423713"/>
            </a:xfrm>
            <a:custGeom>
              <a:rect b="b" l="l" r="r" t="t"/>
              <a:pathLst>
                <a:path extrusionOk="0" h="18348" w="16860">
                  <a:moveTo>
                    <a:pt x="13621" y="0"/>
                  </a:moveTo>
                  <a:lnTo>
                    <a:pt x="0" y="7061"/>
                  </a:lnTo>
                  <a:lnTo>
                    <a:pt x="10132" y="17800"/>
                  </a:lnTo>
                  <a:cubicBezTo>
                    <a:pt x="10488" y="18171"/>
                    <a:pt x="11009" y="18347"/>
                    <a:pt x="11640" y="18347"/>
                  </a:cubicBezTo>
                  <a:cubicBezTo>
                    <a:pt x="12445" y="18347"/>
                    <a:pt x="13430" y="18060"/>
                    <a:pt x="14478" y="17526"/>
                  </a:cubicBezTo>
                  <a:cubicBezTo>
                    <a:pt x="15240" y="13002"/>
                    <a:pt x="16228" y="7156"/>
                    <a:pt x="16859" y="3417"/>
                  </a:cubicBezTo>
                  <a:lnTo>
                    <a:pt x="13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1697876" y="629436"/>
              <a:ext cx="1728661" cy="1435430"/>
            </a:xfrm>
            <a:custGeom>
              <a:rect b="b" l="l" r="r" t="t"/>
              <a:pathLst>
                <a:path extrusionOk="0" h="18499" w="22278">
                  <a:moveTo>
                    <a:pt x="13681" y="163"/>
                  </a:moveTo>
                  <a:lnTo>
                    <a:pt x="20884" y="7795"/>
                  </a:lnTo>
                  <a:cubicBezTo>
                    <a:pt x="22122" y="9092"/>
                    <a:pt x="20741" y="12414"/>
                    <a:pt x="17812" y="15176"/>
                  </a:cubicBezTo>
                  <a:cubicBezTo>
                    <a:pt x="16384" y="16522"/>
                    <a:pt x="14812" y="17534"/>
                    <a:pt x="13371" y="18034"/>
                  </a:cubicBezTo>
                  <a:cubicBezTo>
                    <a:pt x="12753" y="18247"/>
                    <a:pt x="12194" y="18353"/>
                    <a:pt x="11712" y="18353"/>
                  </a:cubicBezTo>
                  <a:cubicBezTo>
                    <a:pt x="11088" y="18353"/>
                    <a:pt x="10593" y="18175"/>
                    <a:pt x="10264" y="17820"/>
                  </a:cubicBezTo>
                  <a:lnTo>
                    <a:pt x="203" y="7164"/>
                  </a:lnTo>
                  <a:lnTo>
                    <a:pt x="13681" y="163"/>
                  </a:lnTo>
                  <a:close/>
                  <a:moveTo>
                    <a:pt x="13703" y="0"/>
                  </a:moveTo>
                  <a:cubicBezTo>
                    <a:pt x="13691" y="0"/>
                    <a:pt x="13679" y="3"/>
                    <a:pt x="13669" y="8"/>
                  </a:cubicBezTo>
                  <a:lnTo>
                    <a:pt x="36" y="7080"/>
                  </a:lnTo>
                  <a:cubicBezTo>
                    <a:pt x="13" y="7092"/>
                    <a:pt x="1" y="7104"/>
                    <a:pt x="1" y="7128"/>
                  </a:cubicBezTo>
                  <a:cubicBezTo>
                    <a:pt x="1" y="7152"/>
                    <a:pt x="1" y="7175"/>
                    <a:pt x="24" y="7199"/>
                  </a:cubicBezTo>
                  <a:lnTo>
                    <a:pt x="10157" y="17927"/>
                  </a:lnTo>
                  <a:cubicBezTo>
                    <a:pt x="10514" y="18308"/>
                    <a:pt x="11050" y="18498"/>
                    <a:pt x="11716" y="18498"/>
                  </a:cubicBezTo>
                  <a:cubicBezTo>
                    <a:pt x="12216" y="18498"/>
                    <a:pt x="12788" y="18391"/>
                    <a:pt x="13419" y="18165"/>
                  </a:cubicBezTo>
                  <a:cubicBezTo>
                    <a:pt x="14872" y="17665"/>
                    <a:pt x="16467" y="16641"/>
                    <a:pt x="17908" y="15284"/>
                  </a:cubicBezTo>
                  <a:cubicBezTo>
                    <a:pt x="20896" y="12462"/>
                    <a:pt x="22277" y="9057"/>
                    <a:pt x="20991" y="7687"/>
                  </a:cubicBezTo>
                  <a:lnTo>
                    <a:pt x="13752" y="20"/>
                  </a:lnTo>
                  <a:cubicBezTo>
                    <a:pt x="13738" y="6"/>
                    <a:pt x="13720" y="0"/>
                    <a:pt x="1370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1697876" y="629436"/>
              <a:ext cx="1320279" cy="1435430"/>
            </a:xfrm>
            <a:custGeom>
              <a:rect b="b" l="l" r="r" t="t"/>
              <a:pathLst>
                <a:path extrusionOk="0" h="18499" w="17015">
                  <a:moveTo>
                    <a:pt x="13681" y="163"/>
                  </a:moveTo>
                  <a:lnTo>
                    <a:pt x="16848" y="3520"/>
                  </a:lnTo>
                  <a:cubicBezTo>
                    <a:pt x="16229" y="7247"/>
                    <a:pt x="15253" y="13045"/>
                    <a:pt x="14491" y="17558"/>
                  </a:cubicBezTo>
                  <a:cubicBezTo>
                    <a:pt x="13438" y="18084"/>
                    <a:pt x="12487" y="18352"/>
                    <a:pt x="11720" y="18352"/>
                  </a:cubicBezTo>
                  <a:cubicBezTo>
                    <a:pt x="11099" y="18352"/>
                    <a:pt x="10599" y="18176"/>
                    <a:pt x="10264" y="17820"/>
                  </a:cubicBezTo>
                  <a:lnTo>
                    <a:pt x="203" y="7164"/>
                  </a:lnTo>
                  <a:lnTo>
                    <a:pt x="13681" y="163"/>
                  </a:lnTo>
                  <a:close/>
                  <a:moveTo>
                    <a:pt x="13703" y="0"/>
                  </a:moveTo>
                  <a:cubicBezTo>
                    <a:pt x="13691" y="0"/>
                    <a:pt x="13679" y="3"/>
                    <a:pt x="13669" y="8"/>
                  </a:cubicBezTo>
                  <a:lnTo>
                    <a:pt x="36" y="7080"/>
                  </a:lnTo>
                  <a:cubicBezTo>
                    <a:pt x="13" y="7092"/>
                    <a:pt x="1" y="7104"/>
                    <a:pt x="1" y="7128"/>
                  </a:cubicBezTo>
                  <a:cubicBezTo>
                    <a:pt x="1" y="7152"/>
                    <a:pt x="1" y="7175"/>
                    <a:pt x="24" y="7199"/>
                  </a:cubicBezTo>
                  <a:lnTo>
                    <a:pt x="10157" y="17927"/>
                  </a:lnTo>
                  <a:cubicBezTo>
                    <a:pt x="10514" y="18308"/>
                    <a:pt x="11050" y="18498"/>
                    <a:pt x="11716" y="18498"/>
                  </a:cubicBezTo>
                  <a:cubicBezTo>
                    <a:pt x="12514" y="18498"/>
                    <a:pt x="13502" y="18224"/>
                    <a:pt x="14586" y="17665"/>
                  </a:cubicBezTo>
                  <a:cubicBezTo>
                    <a:pt x="14610" y="17653"/>
                    <a:pt x="14622" y="17641"/>
                    <a:pt x="14622" y="17617"/>
                  </a:cubicBezTo>
                  <a:cubicBezTo>
                    <a:pt x="15384" y="13093"/>
                    <a:pt x="16372" y="7247"/>
                    <a:pt x="17003" y="3508"/>
                  </a:cubicBezTo>
                  <a:cubicBezTo>
                    <a:pt x="17015" y="3484"/>
                    <a:pt x="17003" y="3461"/>
                    <a:pt x="16991" y="3449"/>
                  </a:cubicBezTo>
                  <a:lnTo>
                    <a:pt x="13752" y="20"/>
                  </a:lnTo>
                  <a:cubicBezTo>
                    <a:pt x="13738" y="6"/>
                    <a:pt x="13720" y="0"/>
                    <a:pt x="1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1407824" y="465555"/>
              <a:ext cx="1561367" cy="1235312"/>
            </a:xfrm>
            <a:custGeom>
              <a:rect b="b" l="l" r="r" t="t"/>
              <a:pathLst>
                <a:path extrusionOk="0" h="15920" w="20122">
                  <a:moveTo>
                    <a:pt x="19955" y="143"/>
                  </a:moveTo>
                  <a:lnTo>
                    <a:pt x="16455" y="15776"/>
                  </a:lnTo>
                  <a:lnTo>
                    <a:pt x="167" y="15776"/>
                  </a:lnTo>
                  <a:lnTo>
                    <a:pt x="3667" y="143"/>
                  </a:lnTo>
                  <a:close/>
                  <a:moveTo>
                    <a:pt x="3608" y="1"/>
                  </a:moveTo>
                  <a:cubicBezTo>
                    <a:pt x="3572" y="1"/>
                    <a:pt x="3548" y="24"/>
                    <a:pt x="3536" y="60"/>
                  </a:cubicBezTo>
                  <a:lnTo>
                    <a:pt x="0" y="15836"/>
                  </a:lnTo>
                  <a:cubicBezTo>
                    <a:pt x="0" y="15848"/>
                    <a:pt x="12" y="15872"/>
                    <a:pt x="24" y="15895"/>
                  </a:cubicBezTo>
                  <a:cubicBezTo>
                    <a:pt x="36" y="15907"/>
                    <a:pt x="60" y="15919"/>
                    <a:pt x="83" y="15919"/>
                  </a:cubicBezTo>
                  <a:lnTo>
                    <a:pt x="16514" y="15919"/>
                  </a:lnTo>
                  <a:cubicBezTo>
                    <a:pt x="16550" y="15919"/>
                    <a:pt x="16574" y="15895"/>
                    <a:pt x="16586" y="15860"/>
                  </a:cubicBezTo>
                  <a:lnTo>
                    <a:pt x="20122" y="84"/>
                  </a:lnTo>
                  <a:cubicBezTo>
                    <a:pt x="20122" y="60"/>
                    <a:pt x="20122" y="48"/>
                    <a:pt x="20098" y="24"/>
                  </a:cubicBezTo>
                  <a:cubicBezTo>
                    <a:pt x="20086" y="12"/>
                    <a:pt x="20062" y="1"/>
                    <a:pt x="200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1571318" y="826760"/>
              <a:ext cx="543320" cy="1377622"/>
            </a:xfrm>
            <a:custGeom>
              <a:rect b="b" l="l" r="r" t="t"/>
              <a:pathLst>
                <a:path extrusionOk="0" h="17754" w="7002">
                  <a:moveTo>
                    <a:pt x="6847" y="156"/>
                  </a:moveTo>
                  <a:lnTo>
                    <a:pt x="6811" y="894"/>
                  </a:lnTo>
                  <a:cubicBezTo>
                    <a:pt x="6287" y="894"/>
                    <a:pt x="3287" y="1049"/>
                    <a:pt x="1822" y="4609"/>
                  </a:cubicBezTo>
                  <a:cubicBezTo>
                    <a:pt x="941" y="6752"/>
                    <a:pt x="1763" y="10109"/>
                    <a:pt x="2298" y="12336"/>
                  </a:cubicBezTo>
                  <a:cubicBezTo>
                    <a:pt x="2453" y="12955"/>
                    <a:pt x="2584" y="13479"/>
                    <a:pt x="2656" y="13895"/>
                  </a:cubicBezTo>
                  <a:cubicBezTo>
                    <a:pt x="2989" y="15741"/>
                    <a:pt x="2417" y="17253"/>
                    <a:pt x="2275" y="17586"/>
                  </a:cubicBezTo>
                  <a:lnTo>
                    <a:pt x="1941" y="17432"/>
                  </a:lnTo>
                  <a:lnTo>
                    <a:pt x="1608" y="17277"/>
                  </a:lnTo>
                  <a:cubicBezTo>
                    <a:pt x="1727" y="16955"/>
                    <a:pt x="2215" y="15610"/>
                    <a:pt x="1929" y="14026"/>
                  </a:cubicBezTo>
                  <a:cubicBezTo>
                    <a:pt x="1858" y="13634"/>
                    <a:pt x="1727" y="13122"/>
                    <a:pt x="1584" y="12514"/>
                  </a:cubicBezTo>
                  <a:cubicBezTo>
                    <a:pt x="1013" y="10193"/>
                    <a:pt x="155" y="6704"/>
                    <a:pt x="1132" y="4335"/>
                  </a:cubicBezTo>
                  <a:cubicBezTo>
                    <a:pt x="2787" y="322"/>
                    <a:pt x="6263" y="156"/>
                    <a:pt x="6847" y="156"/>
                  </a:cubicBezTo>
                  <a:close/>
                  <a:moveTo>
                    <a:pt x="6882" y="1"/>
                  </a:moveTo>
                  <a:cubicBezTo>
                    <a:pt x="6398" y="1"/>
                    <a:pt x="2715" y="98"/>
                    <a:pt x="1001" y="4275"/>
                  </a:cubicBezTo>
                  <a:cubicBezTo>
                    <a:pt x="1" y="6692"/>
                    <a:pt x="870" y="10216"/>
                    <a:pt x="1441" y="12550"/>
                  </a:cubicBezTo>
                  <a:cubicBezTo>
                    <a:pt x="1584" y="13145"/>
                    <a:pt x="1703" y="13669"/>
                    <a:pt x="1775" y="14050"/>
                  </a:cubicBezTo>
                  <a:cubicBezTo>
                    <a:pt x="2096" y="15824"/>
                    <a:pt x="1441" y="17265"/>
                    <a:pt x="1441" y="17277"/>
                  </a:cubicBezTo>
                  <a:cubicBezTo>
                    <a:pt x="1429" y="17301"/>
                    <a:pt x="1429" y="17313"/>
                    <a:pt x="1429" y="17336"/>
                  </a:cubicBezTo>
                  <a:cubicBezTo>
                    <a:pt x="1441" y="17348"/>
                    <a:pt x="1453" y="17372"/>
                    <a:pt x="1477" y="17372"/>
                  </a:cubicBezTo>
                  <a:lnTo>
                    <a:pt x="2287" y="17753"/>
                  </a:lnTo>
                  <a:lnTo>
                    <a:pt x="2310" y="17753"/>
                  </a:lnTo>
                  <a:cubicBezTo>
                    <a:pt x="2346" y="17753"/>
                    <a:pt x="2370" y="17741"/>
                    <a:pt x="2382" y="17717"/>
                  </a:cubicBezTo>
                  <a:cubicBezTo>
                    <a:pt x="2417" y="17646"/>
                    <a:pt x="3179" y="15967"/>
                    <a:pt x="2798" y="13872"/>
                  </a:cubicBezTo>
                  <a:cubicBezTo>
                    <a:pt x="2727" y="13443"/>
                    <a:pt x="2596" y="12919"/>
                    <a:pt x="2441" y="12300"/>
                  </a:cubicBezTo>
                  <a:cubicBezTo>
                    <a:pt x="1906" y="10097"/>
                    <a:pt x="1096" y="6764"/>
                    <a:pt x="1953" y="4668"/>
                  </a:cubicBezTo>
                  <a:cubicBezTo>
                    <a:pt x="3406" y="1132"/>
                    <a:pt x="6392" y="1036"/>
                    <a:pt x="6822" y="1036"/>
                  </a:cubicBezTo>
                  <a:cubicBezTo>
                    <a:pt x="6847" y="1036"/>
                    <a:pt x="6863" y="1037"/>
                    <a:pt x="6870" y="1037"/>
                  </a:cubicBezTo>
                  <a:cubicBezTo>
                    <a:pt x="6918" y="1037"/>
                    <a:pt x="6954" y="1013"/>
                    <a:pt x="6954" y="965"/>
                  </a:cubicBezTo>
                  <a:lnTo>
                    <a:pt x="7001" y="84"/>
                  </a:lnTo>
                  <a:cubicBezTo>
                    <a:pt x="7001" y="60"/>
                    <a:pt x="6989" y="49"/>
                    <a:pt x="6978" y="25"/>
                  </a:cubicBezTo>
                  <a:cubicBezTo>
                    <a:pt x="6966" y="13"/>
                    <a:pt x="6942" y="1"/>
                    <a:pt x="6930" y="1"/>
                  </a:cubicBezTo>
                  <a:cubicBezTo>
                    <a:pt x="6922" y="1"/>
                    <a:pt x="6906" y="1"/>
                    <a:pt x="68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8" name="Google Shape;938;p45"/>
            <p:cNvGrpSpPr/>
            <p:nvPr/>
          </p:nvGrpSpPr>
          <p:grpSpPr>
            <a:xfrm>
              <a:off x="1324642" y="2121896"/>
              <a:ext cx="552554" cy="625648"/>
              <a:chOff x="1324642" y="2121896"/>
              <a:chExt cx="552554" cy="625648"/>
            </a:xfrm>
          </p:grpSpPr>
          <p:sp>
            <p:nvSpPr>
              <p:cNvPr id="939" name="Google Shape;939;p45"/>
              <p:cNvSpPr/>
              <p:nvPr/>
            </p:nvSpPr>
            <p:spPr>
              <a:xfrm>
                <a:off x="1331082" y="2127638"/>
                <a:ext cx="540604" cy="614320"/>
              </a:xfrm>
              <a:custGeom>
                <a:rect b="b" l="l" r="r" t="t"/>
                <a:pathLst>
                  <a:path extrusionOk="0" h="7917" w="6967">
                    <a:moveTo>
                      <a:pt x="4703" y="1"/>
                    </a:moveTo>
                    <a:cubicBezTo>
                      <a:pt x="3633" y="1"/>
                      <a:pt x="3188" y="913"/>
                      <a:pt x="2858" y="1726"/>
                    </a:cubicBezTo>
                    <a:cubicBezTo>
                      <a:pt x="2477" y="2667"/>
                      <a:pt x="2132" y="3607"/>
                      <a:pt x="1739" y="4143"/>
                    </a:cubicBezTo>
                    <a:cubicBezTo>
                      <a:pt x="1334" y="4679"/>
                      <a:pt x="1" y="5905"/>
                      <a:pt x="1" y="5905"/>
                    </a:cubicBezTo>
                    <a:cubicBezTo>
                      <a:pt x="1" y="5905"/>
                      <a:pt x="382" y="6775"/>
                      <a:pt x="1430" y="7358"/>
                    </a:cubicBezTo>
                    <a:cubicBezTo>
                      <a:pt x="2501" y="6405"/>
                      <a:pt x="3287" y="5251"/>
                      <a:pt x="3716" y="3869"/>
                    </a:cubicBezTo>
                    <a:lnTo>
                      <a:pt x="3716" y="3869"/>
                    </a:lnTo>
                    <a:cubicBezTo>
                      <a:pt x="3418" y="5322"/>
                      <a:pt x="3049" y="6644"/>
                      <a:pt x="2585" y="7787"/>
                    </a:cubicBezTo>
                    <a:cubicBezTo>
                      <a:pt x="2692" y="7810"/>
                      <a:pt x="2811" y="7834"/>
                      <a:pt x="2930" y="7846"/>
                    </a:cubicBezTo>
                    <a:cubicBezTo>
                      <a:pt x="3303" y="7896"/>
                      <a:pt x="3654" y="7917"/>
                      <a:pt x="3981" y="7917"/>
                    </a:cubicBezTo>
                    <a:cubicBezTo>
                      <a:pt x="4123" y="7917"/>
                      <a:pt x="4261" y="7913"/>
                      <a:pt x="4394" y="7906"/>
                    </a:cubicBezTo>
                    <a:cubicBezTo>
                      <a:pt x="4371" y="7290"/>
                      <a:pt x="4665" y="5461"/>
                      <a:pt x="4779" y="5461"/>
                    </a:cubicBezTo>
                    <a:cubicBezTo>
                      <a:pt x="4782" y="5461"/>
                      <a:pt x="4785" y="5463"/>
                      <a:pt x="4787" y="5465"/>
                    </a:cubicBezTo>
                    <a:cubicBezTo>
                      <a:pt x="4740" y="6346"/>
                      <a:pt x="4740" y="7167"/>
                      <a:pt x="4859" y="7870"/>
                    </a:cubicBezTo>
                    <a:cubicBezTo>
                      <a:pt x="5930" y="7751"/>
                      <a:pt x="6573" y="7465"/>
                      <a:pt x="6573" y="7465"/>
                    </a:cubicBezTo>
                    <a:cubicBezTo>
                      <a:pt x="6573" y="7465"/>
                      <a:pt x="6383" y="6751"/>
                      <a:pt x="6490" y="6143"/>
                    </a:cubicBezTo>
                    <a:cubicBezTo>
                      <a:pt x="6597" y="5548"/>
                      <a:pt x="6966" y="3953"/>
                      <a:pt x="6918" y="2869"/>
                    </a:cubicBezTo>
                    <a:cubicBezTo>
                      <a:pt x="6871" y="1774"/>
                      <a:pt x="6633" y="405"/>
                      <a:pt x="5252" y="71"/>
                    </a:cubicBezTo>
                    <a:cubicBezTo>
                      <a:pt x="5052" y="23"/>
                      <a:pt x="4870" y="1"/>
                      <a:pt x="4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324642" y="2121896"/>
                <a:ext cx="552554" cy="625648"/>
              </a:xfrm>
              <a:custGeom>
                <a:rect b="b" l="l" r="r" t="t"/>
                <a:pathLst>
                  <a:path extrusionOk="0" h="8063" w="7121">
                    <a:moveTo>
                      <a:pt x="4789" y="147"/>
                    </a:moveTo>
                    <a:cubicBezTo>
                      <a:pt x="4951" y="147"/>
                      <a:pt x="5128" y="169"/>
                      <a:pt x="5323" y="217"/>
                    </a:cubicBezTo>
                    <a:cubicBezTo>
                      <a:pt x="6668" y="538"/>
                      <a:pt x="6882" y="1931"/>
                      <a:pt x="6930" y="2943"/>
                    </a:cubicBezTo>
                    <a:cubicBezTo>
                      <a:pt x="6978" y="3836"/>
                      <a:pt x="6728" y="5086"/>
                      <a:pt x="6573" y="5825"/>
                    </a:cubicBezTo>
                    <a:cubicBezTo>
                      <a:pt x="6549" y="5979"/>
                      <a:pt x="6513" y="6110"/>
                      <a:pt x="6501" y="6206"/>
                    </a:cubicBezTo>
                    <a:cubicBezTo>
                      <a:pt x="6406" y="6718"/>
                      <a:pt x="6525" y="7301"/>
                      <a:pt x="6573" y="7491"/>
                    </a:cubicBezTo>
                    <a:cubicBezTo>
                      <a:pt x="6394" y="7563"/>
                      <a:pt x="5835" y="7765"/>
                      <a:pt x="5001" y="7861"/>
                    </a:cubicBezTo>
                    <a:cubicBezTo>
                      <a:pt x="4906" y="7253"/>
                      <a:pt x="4882" y="6491"/>
                      <a:pt x="4942" y="5551"/>
                    </a:cubicBezTo>
                    <a:cubicBezTo>
                      <a:pt x="4942" y="5527"/>
                      <a:pt x="4930" y="5503"/>
                      <a:pt x="4918" y="5491"/>
                    </a:cubicBezTo>
                    <a:cubicBezTo>
                      <a:pt x="4900" y="5474"/>
                      <a:pt x="4870" y="5463"/>
                      <a:pt x="4846" y="5463"/>
                    </a:cubicBezTo>
                    <a:cubicBezTo>
                      <a:pt x="4837" y="5463"/>
                      <a:pt x="4829" y="5464"/>
                      <a:pt x="4823" y="5467"/>
                    </a:cubicBezTo>
                    <a:cubicBezTo>
                      <a:pt x="4632" y="5551"/>
                      <a:pt x="4418" y="7349"/>
                      <a:pt x="4406" y="7908"/>
                    </a:cubicBezTo>
                    <a:cubicBezTo>
                      <a:pt x="4286" y="7914"/>
                      <a:pt x="4166" y="7917"/>
                      <a:pt x="4046" y="7917"/>
                    </a:cubicBezTo>
                    <a:cubicBezTo>
                      <a:pt x="3702" y="7917"/>
                      <a:pt x="3360" y="7893"/>
                      <a:pt x="3025" y="7849"/>
                    </a:cubicBezTo>
                    <a:cubicBezTo>
                      <a:pt x="2941" y="7837"/>
                      <a:pt x="2858" y="7825"/>
                      <a:pt x="2763" y="7801"/>
                    </a:cubicBezTo>
                    <a:cubicBezTo>
                      <a:pt x="3203" y="6729"/>
                      <a:pt x="3572" y="5432"/>
                      <a:pt x="3870" y="3955"/>
                    </a:cubicBezTo>
                    <a:cubicBezTo>
                      <a:pt x="3882" y="3920"/>
                      <a:pt x="3858" y="3884"/>
                      <a:pt x="3811" y="3872"/>
                    </a:cubicBezTo>
                    <a:cubicBezTo>
                      <a:pt x="3804" y="3870"/>
                      <a:pt x="3798" y="3869"/>
                      <a:pt x="3792" y="3869"/>
                    </a:cubicBezTo>
                    <a:cubicBezTo>
                      <a:pt x="3763" y="3869"/>
                      <a:pt x="3737" y="3890"/>
                      <a:pt x="3727" y="3920"/>
                    </a:cubicBezTo>
                    <a:cubicBezTo>
                      <a:pt x="3322" y="5229"/>
                      <a:pt x="2608" y="6348"/>
                      <a:pt x="1513" y="7349"/>
                    </a:cubicBezTo>
                    <a:cubicBezTo>
                      <a:pt x="655" y="6860"/>
                      <a:pt x="274" y="6182"/>
                      <a:pt x="179" y="6003"/>
                    </a:cubicBezTo>
                    <a:cubicBezTo>
                      <a:pt x="405" y="5789"/>
                      <a:pt x="1513" y="4753"/>
                      <a:pt x="1882" y="4265"/>
                    </a:cubicBezTo>
                    <a:cubicBezTo>
                      <a:pt x="2239" y="3765"/>
                      <a:pt x="2560" y="2967"/>
                      <a:pt x="2906" y="2110"/>
                    </a:cubicBezTo>
                    <a:lnTo>
                      <a:pt x="3013" y="1824"/>
                    </a:lnTo>
                    <a:cubicBezTo>
                      <a:pt x="3341" y="1003"/>
                      <a:pt x="3776" y="147"/>
                      <a:pt x="4789" y="147"/>
                    </a:cubicBezTo>
                    <a:close/>
                    <a:moveTo>
                      <a:pt x="4793" y="1"/>
                    </a:moveTo>
                    <a:cubicBezTo>
                      <a:pt x="3583" y="1"/>
                      <a:pt x="3131" y="1130"/>
                      <a:pt x="2870" y="1776"/>
                    </a:cubicBezTo>
                    <a:lnTo>
                      <a:pt x="2763" y="2050"/>
                    </a:lnTo>
                    <a:cubicBezTo>
                      <a:pt x="2429" y="2896"/>
                      <a:pt x="2108" y="3693"/>
                      <a:pt x="1763" y="4170"/>
                    </a:cubicBezTo>
                    <a:cubicBezTo>
                      <a:pt x="1370" y="4693"/>
                      <a:pt x="48" y="5920"/>
                      <a:pt x="36" y="5932"/>
                    </a:cubicBezTo>
                    <a:cubicBezTo>
                      <a:pt x="12" y="5956"/>
                      <a:pt x="1" y="5979"/>
                      <a:pt x="12" y="6015"/>
                    </a:cubicBezTo>
                    <a:cubicBezTo>
                      <a:pt x="36" y="6051"/>
                      <a:pt x="417" y="6908"/>
                      <a:pt x="1477" y="7503"/>
                    </a:cubicBezTo>
                    <a:cubicBezTo>
                      <a:pt x="1492" y="7508"/>
                      <a:pt x="1507" y="7511"/>
                      <a:pt x="1520" y="7511"/>
                    </a:cubicBezTo>
                    <a:cubicBezTo>
                      <a:pt x="1540" y="7511"/>
                      <a:pt x="1558" y="7505"/>
                      <a:pt x="1572" y="7491"/>
                    </a:cubicBezTo>
                    <a:cubicBezTo>
                      <a:pt x="2429" y="6706"/>
                      <a:pt x="3072" y="5860"/>
                      <a:pt x="3513" y="4896"/>
                    </a:cubicBezTo>
                    <a:lnTo>
                      <a:pt x="3513" y="4896"/>
                    </a:lnTo>
                    <a:cubicBezTo>
                      <a:pt x="3251" y="6003"/>
                      <a:pt x="2941" y="6991"/>
                      <a:pt x="2596" y="7837"/>
                    </a:cubicBezTo>
                    <a:cubicBezTo>
                      <a:pt x="2584" y="7849"/>
                      <a:pt x="2584" y="7872"/>
                      <a:pt x="2596" y="7896"/>
                    </a:cubicBezTo>
                    <a:cubicBezTo>
                      <a:pt x="2608" y="7908"/>
                      <a:pt x="2620" y="7932"/>
                      <a:pt x="2644" y="7932"/>
                    </a:cubicBezTo>
                    <a:cubicBezTo>
                      <a:pt x="2775" y="7956"/>
                      <a:pt x="2894" y="7980"/>
                      <a:pt x="3001" y="7992"/>
                    </a:cubicBezTo>
                    <a:cubicBezTo>
                      <a:pt x="3358" y="8039"/>
                      <a:pt x="3727" y="8063"/>
                      <a:pt x="4084" y="8063"/>
                    </a:cubicBezTo>
                    <a:lnTo>
                      <a:pt x="4477" y="8063"/>
                    </a:lnTo>
                    <a:cubicBezTo>
                      <a:pt x="4525" y="8051"/>
                      <a:pt x="4549" y="8027"/>
                      <a:pt x="4549" y="7980"/>
                    </a:cubicBezTo>
                    <a:cubicBezTo>
                      <a:pt x="4537" y="7551"/>
                      <a:pt x="4656" y="6682"/>
                      <a:pt x="4763" y="6110"/>
                    </a:cubicBezTo>
                    <a:lnTo>
                      <a:pt x="4763" y="6110"/>
                    </a:lnTo>
                    <a:cubicBezTo>
                      <a:pt x="4751" y="6837"/>
                      <a:pt x="4775" y="7444"/>
                      <a:pt x="4870" y="7956"/>
                    </a:cubicBezTo>
                    <a:cubicBezTo>
                      <a:pt x="4870" y="7995"/>
                      <a:pt x="4895" y="8018"/>
                      <a:pt x="4923" y="8018"/>
                    </a:cubicBezTo>
                    <a:cubicBezTo>
                      <a:pt x="4929" y="8018"/>
                      <a:pt x="4936" y="8017"/>
                      <a:pt x="4942" y="8015"/>
                    </a:cubicBezTo>
                    <a:cubicBezTo>
                      <a:pt x="6013" y="7908"/>
                      <a:pt x="6668" y="7622"/>
                      <a:pt x="6692" y="7611"/>
                    </a:cubicBezTo>
                    <a:cubicBezTo>
                      <a:pt x="6728" y="7587"/>
                      <a:pt x="6739" y="7551"/>
                      <a:pt x="6728" y="7515"/>
                    </a:cubicBezTo>
                    <a:cubicBezTo>
                      <a:pt x="6728" y="7515"/>
                      <a:pt x="6537" y="6813"/>
                      <a:pt x="6644" y="6241"/>
                    </a:cubicBezTo>
                    <a:cubicBezTo>
                      <a:pt x="6668" y="6134"/>
                      <a:pt x="6692" y="6003"/>
                      <a:pt x="6716" y="5848"/>
                    </a:cubicBezTo>
                    <a:cubicBezTo>
                      <a:pt x="6870" y="5098"/>
                      <a:pt x="7120" y="3848"/>
                      <a:pt x="7073" y="2931"/>
                    </a:cubicBezTo>
                    <a:cubicBezTo>
                      <a:pt x="7025" y="1872"/>
                      <a:pt x="6799" y="419"/>
                      <a:pt x="5358" y="74"/>
                    </a:cubicBezTo>
                    <a:cubicBezTo>
                      <a:pt x="5154" y="23"/>
                      <a:pt x="4966" y="1"/>
                      <a:pt x="47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739467" y="2466651"/>
                <a:ext cx="39806" cy="264289"/>
              </a:xfrm>
              <a:custGeom>
                <a:rect b="b" l="l" r="r" t="t"/>
                <a:pathLst>
                  <a:path extrusionOk="0" h="3406" w="513">
                    <a:moveTo>
                      <a:pt x="250" y="0"/>
                    </a:moveTo>
                    <a:cubicBezTo>
                      <a:pt x="203" y="0"/>
                      <a:pt x="167" y="36"/>
                      <a:pt x="167" y="72"/>
                    </a:cubicBezTo>
                    <a:cubicBezTo>
                      <a:pt x="0" y="1524"/>
                      <a:pt x="60" y="2572"/>
                      <a:pt x="358" y="3358"/>
                    </a:cubicBezTo>
                    <a:cubicBezTo>
                      <a:pt x="370" y="3394"/>
                      <a:pt x="405" y="3406"/>
                      <a:pt x="429" y="3406"/>
                    </a:cubicBezTo>
                    <a:lnTo>
                      <a:pt x="453" y="3406"/>
                    </a:lnTo>
                    <a:cubicBezTo>
                      <a:pt x="501" y="3394"/>
                      <a:pt x="512" y="3346"/>
                      <a:pt x="501" y="3310"/>
                    </a:cubicBezTo>
                    <a:cubicBezTo>
                      <a:pt x="203" y="2536"/>
                      <a:pt x="143" y="1524"/>
                      <a:pt x="322" y="84"/>
                    </a:cubicBezTo>
                    <a:cubicBezTo>
                      <a:pt x="322" y="48"/>
                      <a:pt x="286" y="12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786567" y="2575672"/>
                <a:ext cx="36082" cy="146034"/>
              </a:xfrm>
              <a:custGeom>
                <a:rect b="b" l="l" r="r" t="t"/>
                <a:pathLst>
                  <a:path extrusionOk="0" h="1882" w="465">
                    <a:moveTo>
                      <a:pt x="96" y="0"/>
                    </a:moveTo>
                    <a:cubicBezTo>
                      <a:pt x="48" y="0"/>
                      <a:pt x="24" y="36"/>
                      <a:pt x="24" y="72"/>
                    </a:cubicBezTo>
                    <a:cubicBezTo>
                      <a:pt x="1" y="703"/>
                      <a:pt x="96" y="1286"/>
                      <a:pt x="310" y="1834"/>
                    </a:cubicBezTo>
                    <a:cubicBezTo>
                      <a:pt x="322" y="1870"/>
                      <a:pt x="346" y="1882"/>
                      <a:pt x="382" y="1882"/>
                    </a:cubicBezTo>
                    <a:lnTo>
                      <a:pt x="405" y="1882"/>
                    </a:lnTo>
                    <a:cubicBezTo>
                      <a:pt x="441" y="1858"/>
                      <a:pt x="465" y="1822"/>
                      <a:pt x="453" y="1786"/>
                    </a:cubicBezTo>
                    <a:cubicBezTo>
                      <a:pt x="239" y="1251"/>
                      <a:pt x="155" y="691"/>
                      <a:pt x="167" y="72"/>
                    </a:cubicBezTo>
                    <a:cubicBezTo>
                      <a:pt x="167" y="36"/>
                      <a:pt x="13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378260" y="2486903"/>
                <a:ext cx="166364" cy="176606"/>
              </a:xfrm>
              <a:custGeom>
                <a:rect b="b" l="l" r="r" t="t"/>
                <a:pathLst>
                  <a:path extrusionOk="0" h="2276" w="2144">
                    <a:moveTo>
                      <a:pt x="2055" y="1"/>
                    </a:moveTo>
                    <a:cubicBezTo>
                      <a:pt x="2029" y="1"/>
                      <a:pt x="2004" y="14"/>
                      <a:pt x="1988" y="37"/>
                    </a:cubicBezTo>
                    <a:cubicBezTo>
                      <a:pt x="1548" y="823"/>
                      <a:pt x="786" y="1513"/>
                      <a:pt x="36" y="2145"/>
                    </a:cubicBezTo>
                    <a:cubicBezTo>
                      <a:pt x="12" y="2168"/>
                      <a:pt x="0" y="2216"/>
                      <a:pt x="24" y="2240"/>
                    </a:cubicBezTo>
                    <a:cubicBezTo>
                      <a:pt x="48" y="2264"/>
                      <a:pt x="60" y="2275"/>
                      <a:pt x="83" y="2275"/>
                    </a:cubicBezTo>
                    <a:cubicBezTo>
                      <a:pt x="107" y="2275"/>
                      <a:pt x="119" y="2264"/>
                      <a:pt x="131" y="2252"/>
                    </a:cubicBezTo>
                    <a:cubicBezTo>
                      <a:pt x="893" y="1621"/>
                      <a:pt x="1667" y="918"/>
                      <a:pt x="2119" y="109"/>
                    </a:cubicBezTo>
                    <a:cubicBezTo>
                      <a:pt x="2143" y="73"/>
                      <a:pt x="2131" y="25"/>
                      <a:pt x="2096" y="13"/>
                    </a:cubicBezTo>
                    <a:cubicBezTo>
                      <a:pt x="2083" y="5"/>
                      <a:pt x="2069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341247" y="2505060"/>
                <a:ext cx="122988" cy="115927"/>
              </a:xfrm>
              <a:custGeom>
                <a:rect b="b" l="l" r="r" t="t"/>
                <a:pathLst>
                  <a:path extrusionOk="0" h="1494" w="1585">
                    <a:moveTo>
                      <a:pt x="1497" y="1"/>
                    </a:moveTo>
                    <a:cubicBezTo>
                      <a:pt x="1475" y="1"/>
                      <a:pt x="1455" y="10"/>
                      <a:pt x="1442" y="29"/>
                    </a:cubicBezTo>
                    <a:cubicBezTo>
                      <a:pt x="1049" y="553"/>
                      <a:pt x="632" y="1101"/>
                      <a:pt x="60" y="1351"/>
                    </a:cubicBezTo>
                    <a:cubicBezTo>
                      <a:pt x="25" y="1363"/>
                      <a:pt x="1" y="1410"/>
                      <a:pt x="25" y="1446"/>
                    </a:cubicBezTo>
                    <a:cubicBezTo>
                      <a:pt x="37" y="1470"/>
                      <a:pt x="60" y="1494"/>
                      <a:pt x="96" y="1494"/>
                    </a:cubicBezTo>
                    <a:cubicBezTo>
                      <a:pt x="96" y="1494"/>
                      <a:pt x="108" y="1494"/>
                      <a:pt x="120" y="1482"/>
                    </a:cubicBezTo>
                    <a:cubicBezTo>
                      <a:pt x="727" y="1220"/>
                      <a:pt x="1156" y="660"/>
                      <a:pt x="1561" y="125"/>
                    </a:cubicBezTo>
                    <a:cubicBezTo>
                      <a:pt x="1584" y="89"/>
                      <a:pt x="1572" y="41"/>
                      <a:pt x="1549" y="17"/>
                    </a:cubicBezTo>
                    <a:cubicBezTo>
                      <a:pt x="1533" y="7"/>
                      <a:pt x="1514" y="1"/>
                      <a:pt x="1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577758" y="2569231"/>
                <a:ext cx="52765" cy="176529"/>
              </a:xfrm>
              <a:custGeom>
                <a:rect b="b" l="l" r="r" t="t"/>
                <a:pathLst>
                  <a:path extrusionOk="0" h="2275" w="680">
                    <a:moveTo>
                      <a:pt x="608" y="0"/>
                    </a:moveTo>
                    <a:cubicBezTo>
                      <a:pt x="560" y="0"/>
                      <a:pt x="525" y="24"/>
                      <a:pt x="525" y="71"/>
                    </a:cubicBezTo>
                    <a:cubicBezTo>
                      <a:pt x="441" y="845"/>
                      <a:pt x="275" y="1536"/>
                      <a:pt x="13" y="2167"/>
                    </a:cubicBezTo>
                    <a:cubicBezTo>
                      <a:pt x="1" y="2203"/>
                      <a:pt x="13" y="2250"/>
                      <a:pt x="60" y="2262"/>
                    </a:cubicBezTo>
                    <a:cubicBezTo>
                      <a:pt x="60" y="2262"/>
                      <a:pt x="72" y="2274"/>
                      <a:pt x="84" y="2274"/>
                    </a:cubicBezTo>
                    <a:cubicBezTo>
                      <a:pt x="120" y="2274"/>
                      <a:pt x="144" y="2250"/>
                      <a:pt x="156" y="2227"/>
                    </a:cubicBezTo>
                    <a:cubicBezTo>
                      <a:pt x="418" y="1572"/>
                      <a:pt x="584" y="881"/>
                      <a:pt x="668" y="83"/>
                    </a:cubicBezTo>
                    <a:cubicBezTo>
                      <a:pt x="680" y="48"/>
                      <a:pt x="644" y="12"/>
                      <a:pt x="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6" name="Google Shape;946;p45"/>
            <p:cNvSpPr/>
            <p:nvPr/>
          </p:nvSpPr>
          <p:spPr>
            <a:xfrm>
              <a:off x="1414264" y="471065"/>
              <a:ext cx="1549417" cy="1224216"/>
            </a:xfrm>
            <a:custGeom>
              <a:rect b="b" l="l" r="r" t="t"/>
              <a:pathLst>
                <a:path extrusionOk="0" h="15777" w="19968">
                  <a:moveTo>
                    <a:pt x="3537" y="1"/>
                  </a:moveTo>
                  <a:lnTo>
                    <a:pt x="0" y="15777"/>
                  </a:lnTo>
                  <a:lnTo>
                    <a:pt x="16431" y="15777"/>
                  </a:lnTo>
                  <a:lnTo>
                    <a:pt x="199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45"/>
          <p:cNvGrpSpPr/>
          <p:nvPr/>
        </p:nvGrpSpPr>
        <p:grpSpPr>
          <a:xfrm>
            <a:off x="6393098" y="2259250"/>
            <a:ext cx="1224405" cy="1224197"/>
            <a:chOff x="6393098" y="2259250"/>
            <a:chExt cx="1224405" cy="1224197"/>
          </a:xfrm>
        </p:grpSpPr>
        <p:sp>
          <p:nvSpPr>
            <p:cNvPr id="948" name="Google Shape;948;p45"/>
            <p:cNvSpPr/>
            <p:nvPr/>
          </p:nvSpPr>
          <p:spPr>
            <a:xfrm>
              <a:off x="6405519" y="2271497"/>
              <a:ext cx="1197495" cy="1199703"/>
            </a:xfrm>
            <a:custGeom>
              <a:rect b="b" l="l" r="r" t="t"/>
              <a:pathLst>
                <a:path extrusionOk="0" h="6955" w="6942">
                  <a:moveTo>
                    <a:pt x="3477" y="1"/>
                  </a:moveTo>
                  <a:cubicBezTo>
                    <a:pt x="1548" y="1"/>
                    <a:pt x="0" y="1561"/>
                    <a:pt x="0" y="3478"/>
                  </a:cubicBezTo>
                  <a:cubicBezTo>
                    <a:pt x="0" y="5394"/>
                    <a:pt x="1548" y="6954"/>
                    <a:pt x="3477" y="6954"/>
                  </a:cubicBezTo>
                  <a:cubicBezTo>
                    <a:pt x="5394" y="6954"/>
                    <a:pt x="6942" y="5394"/>
                    <a:pt x="6942" y="3478"/>
                  </a:cubicBezTo>
                  <a:cubicBezTo>
                    <a:pt x="6942" y="1561"/>
                    <a:pt x="5394" y="1"/>
                    <a:pt x="3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6393098" y="2259250"/>
              <a:ext cx="1224405" cy="1224197"/>
            </a:xfrm>
            <a:custGeom>
              <a:rect b="b" l="l" r="r" t="t"/>
              <a:pathLst>
                <a:path extrusionOk="0" h="7097" w="7098">
                  <a:moveTo>
                    <a:pt x="3549" y="143"/>
                  </a:moveTo>
                  <a:cubicBezTo>
                    <a:pt x="5418" y="143"/>
                    <a:pt x="6942" y="1679"/>
                    <a:pt x="6942" y="3549"/>
                  </a:cubicBezTo>
                  <a:cubicBezTo>
                    <a:pt x="6942" y="5418"/>
                    <a:pt x="5418" y="6942"/>
                    <a:pt x="3549" y="6942"/>
                  </a:cubicBezTo>
                  <a:cubicBezTo>
                    <a:pt x="1668" y="6942"/>
                    <a:pt x="144" y="5418"/>
                    <a:pt x="144" y="3549"/>
                  </a:cubicBezTo>
                  <a:cubicBezTo>
                    <a:pt x="144" y="1679"/>
                    <a:pt x="1668" y="143"/>
                    <a:pt x="3549" y="143"/>
                  </a:cubicBezTo>
                  <a:close/>
                  <a:moveTo>
                    <a:pt x="3549" y="0"/>
                  </a:moveTo>
                  <a:cubicBezTo>
                    <a:pt x="1584" y="0"/>
                    <a:pt x="1" y="1596"/>
                    <a:pt x="1" y="3549"/>
                  </a:cubicBezTo>
                  <a:cubicBezTo>
                    <a:pt x="1" y="5501"/>
                    <a:pt x="1584" y="7097"/>
                    <a:pt x="3549" y="7097"/>
                  </a:cubicBezTo>
                  <a:cubicBezTo>
                    <a:pt x="5502" y="7097"/>
                    <a:pt x="7097" y="5501"/>
                    <a:pt x="7097" y="3549"/>
                  </a:cubicBezTo>
                  <a:cubicBezTo>
                    <a:pt x="7097" y="1596"/>
                    <a:pt x="5502" y="0"/>
                    <a:pt x="3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7235246" y="2446925"/>
              <a:ext cx="260993" cy="759323"/>
            </a:xfrm>
            <a:custGeom>
              <a:rect b="b" l="l" r="r" t="t"/>
              <a:pathLst>
                <a:path extrusionOk="0" h="4402" w="1513">
                  <a:moveTo>
                    <a:pt x="89" y="1"/>
                  </a:moveTo>
                  <a:cubicBezTo>
                    <a:pt x="64" y="1"/>
                    <a:pt x="39" y="9"/>
                    <a:pt x="24" y="32"/>
                  </a:cubicBezTo>
                  <a:cubicBezTo>
                    <a:pt x="1" y="67"/>
                    <a:pt x="12" y="115"/>
                    <a:pt x="48" y="139"/>
                  </a:cubicBezTo>
                  <a:cubicBezTo>
                    <a:pt x="870" y="639"/>
                    <a:pt x="1370" y="1496"/>
                    <a:pt x="1370" y="2461"/>
                  </a:cubicBezTo>
                  <a:cubicBezTo>
                    <a:pt x="1370" y="3127"/>
                    <a:pt x="1120" y="3770"/>
                    <a:pt x="667" y="4270"/>
                  </a:cubicBezTo>
                  <a:cubicBezTo>
                    <a:pt x="643" y="4306"/>
                    <a:pt x="643" y="4354"/>
                    <a:pt x="667" y="4377"/>
                  </a:cubicBezTo>
                  <a:cubicBezTo>
                    <a:pt x="691" y="4389"/>
                    <a:pt x="703" y="4401"/>
                    <a:pt x="727" y="4401"/>
                  </a:cubicBezTo>
                  <a:cubicBezTo>
                    <a:pt x="739" y="4401"/>
                    <a:pt x="763" y="4389"/>
                    <a:pt x="774" y="4377"/>
                  </a:cubicBezTo>
                  <a:cubicBezTo>
                    <a:pt x="1251" y="3854"/>
                    <a:pt x="1513" y="3163"/>
                    <a:pt x="1513" y="2461"/>
                  </a:cubicBezTo>
                  <a:cubicBezTo>
                    <a:pt x="1513" y="1449"/>
                    <a:pt x="1001" y="532"/>
                    <a:pt x="131" y="8"/>
                  </a:cubicBezTo>
                  <a:cubicBezTo>
                    <a:pt x="118" y="3"/>
                    <a:pt x="10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6793645" y="2450202"/>
              <a:ext cx="573218" cy="840223"/>
            </a:xfrm>
            <a:custGeom>
              <a:rect b="b" l="l" r="r" t="t"/>
              <a:pathLst>
                <a:path extrusionOk="0" h="4871" w="3323">
                  <a:moveTo>
                    <a:pt x="1" y="1"/>
                  </a:moveTo>
                  <a:lnTo>
                    <a:pt x="1" y="4870"/>
                  </a:lnTo>
                  <a:lnTo>
                    <a:pt x="3323" y="2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6781397" y="2438472"/>
              <a:ext cx="597713" cy="866270"/>
            </a:xfrm>
            <a:custGeom>
              <a:rect b="b" l="l" r="r" t="t"/>
              <a:pathLst>
                <a:path extrusionOk="0" h="5022" w="3465">
                  <a:moveTo>
                    <a:pt x="143" y="224"/>
                  </a:moveTo>
                  <a:lnTo>
                    <a:pt x="3263" y="2510"/>
                  </a:lnTo>
                  <a:lnTo>
                    <a:pt x="143" y="4796"/>
                  </a:lnTo>
                  <a:lnTo>
                    <a:pt x="143" y="224"/>
                  </a:lnTo>
                  <a:close/>
                  <a:moveTo>
                    <a:pt x="76" y="0"/>
                  </a:moveTo>
                  <a:cubicBezTo>
                    <a:pt x="63" y="0"/>
                    <a:pt x="48" y="3"/>
                    <a:pt x="36" y="9"/>
                  </a:cubicBezTo>
                  <a:cubicBezTo>
                    <a:pt x="12" y="21"/>
                    <a:pt x="0" y="45"/>
                    <a:pt x="0" y="69"/>
                  </a:cubicBezTo>
                  <a:lnTo>
                    <a:pt x="0" y="4938"/>
                  </a:lnTo>
                  <a:cubicBezTo>
                    <a:pt x="0" y="4974"/>
                    <a:pt x="12" y="4998"/>
                    <a:pt x="36" y="5010"/>
                  </a:cubicBezTo>
                  <a:cubicBezTo>
                    <a:pt x="48" y="5010"/>
                    <a:pt x="60" y="5022"/>
                    <a:pt x="72" y="5022"/>
                  </a:cubicBezTo>
                  <a:cubicBezTo>
                    <a:pt x="84" y="5022"/>
                    <a:pt x="95" y="5010"/>
                    <a:pt x="107" y="4998"/>
                  </a:cubicBezTo>
                  <a:lnTo>
                    <a:pt x="3441" y="2569"/>
                  </a:lnTo>
                  <a:cubicBezTo>
                    <a:pt x="3453" y="2557"/>
                    <a:pt x="3465" y="2533"/>
                    <a:pt x="3465" y="2510"/>
                  </a:cubicBezTo>
                  <a:cubicBezTo>
                    <a:pt x="3465" y="2486"/>
                    <a:pt x="3453" y="2462"/>
                    <a:pt x="3441" y="2450"/>
                  </a:cubicBezTo>
                  <a:lnTo>
                    <a:pt x="107" y="9"/>
                  </a:lnTo>
                  <a:cubicBezTo>
                    <a:pt x="101" y="3"/>
                    <a:pt x="90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45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5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5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5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" name="Google Shape;957;p45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958" name="Google Shape;958;p45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63" name="Google Shape;963;p45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46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969" name="Google Shape;969;p46"/>
            <p:cNvSpPr/>
            <p:nvPr/>
          </p:nvSpPr>
          <p:spPr>
            <a:xfrm>
              <a:off x="3600390" y="14525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46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971" name="Google Shape;971;p46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rect b="b" l="l" r="r" t="t"/>
                <a:pathLst>
                  <a:path extrusionOk="0" h="209518" w="209932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6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rect b="b" l="l" r="r" t="t"/>
                <a:pathLst>
                  <a:path extrusionOk="0" h="36571" w="26629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6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rect b="b" l="l" r="r" t="t"/>
                <a:pathLst>
                  <a:path extrusionOk="0" h="37086" w="37137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6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rect b="b" l="l" r="r" t="t"/>
                <a:pathLst>
                  <a:path extrusionOk="0" h="37085" w="35076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6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rect b="b" l="l" r="r" t="t"/>
                <a:pathLst>
                  <a:path extrusionOk="0" h="37085" w="37137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6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rect b="b" l="l" r="r" t="t"/>
                <a:pathLst>
                  <a:path extrusionOk="0" h="9578" w="9173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6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rect b="b" l="l" r="r" t="t"/>
                <a:pathLst>
                  <a:path extrusionOk="0" h="9713" w="9728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6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rect b="b" l="l" r="r" t="t"/>
                <a:pathLst>
                  <a:path extrusionOk="0" h="9660" w="8648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6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rect b="b" l="l" r="r" t="t"/>
                <a:pathLst>
                  <a:path extrusionOk="0" h="9579" w="8271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6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rect b="b" l="l" r="r" t="t"/>
                <a:pathLst>
                  <a:path extrusionOk="0" h="77506" w="2455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rect b="b" l="l" r="r" t="t"/>
                <a:pathLst>
                  <a:path extrusionOk="0" h="62922" w="2454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rect b="b" l="l" r="r" t="t"/>
                <a:pathLst>
                  <a:path extrusionOk="0" h="9461" w="9463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rect b="b" l="l" r="r" t="t"/>
                <a:pathLst>
                  <a:path extrusionOk="0" h="9463" w="9463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4" name="Google Shape;984;p46"/>
            <p:cNvSpPr/>
            <p:nvPr/>
          </p:nvSpPr>
          <p:spPr>
            <a:xfrm>
              <a:off x="956925" y="1380150"/>
              <a:ext cx="3615092" cy="2964328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956924" y="13811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11403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12715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10090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46"/>
          <p:cNvGrpSpPr/>
          <p:nvPr/>
        </p:nvGrpSpPr>
        <p:grpSpPr>
          <a:xfrm>
            <a:off x="7880460" y="204705"/>
            <a:ext cx="1088464" cy="1162196"/>
            <a:chOff x="7880460" y="204705"/>
            <a:chExt cx="1088464" cy="1162196"/>
          </a:xfrm>
        </p:grpSpPr>
        <p:sp>
          <p:nvSpPr>
            <p:cNvPr id="990" name="Google Shape;990;p46"/>
            <p:cNvSpPr/>
            <p:nvPr/>
          </p:nvSpPr>
          <p:spPr>
            <a:xfrm>
              <a:off x="7880460" y="204705"/>
              <a:ext cx="254989" cy="387053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8556689" y="513348"/>
              <a:ext cx="412236" cy="625763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8098500" y="979848"/>
              <a:ext cx="254989" cy="387053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46"/>
          <p:cNvSpPr txBox="1"/>
          <p:nvPr>
            <p:ph type="title"/>
          </p:nvPr>
        </p:nvSpPr>
        <p:spPr>
          <a:xfrm>
            <a:off x="704088" y="585216"/>
            <a:ext cx="7735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K-POP CORNER</a:t>
            </a:r>
            <a:endParaRPr/>
          </a:p>
        </p:txBody>
      </p:sp>
      <p:sp>
        <p:nvSpPr>
          <p:cNvPr id="994" name="Google Shape;994;p46"/>
          <p:cNvSpPr txBox="1"/>
          <p:nvPr>
            <p:ph idx="1" type="body"/>
          </p:nvPr>
        </p:nvSpPr>
        <p:spPr>
          <a:xfrm>
            <a:off x="4810475" y="1517850"/>
            <a:ext cx="3456000" cy="21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"K-pop Corner" is your ultimate online destination for all things K-pop. Specializing in a diverse range of K-pop merchandise, our store offers an extensive collection of albums, official lightsticks, and exclusive merch from your favorite idols and groups. </a:t>
            </a:r>
            <a:endParaRPr/>
          </a:p>
        </p:txBody>
      </p:sp>
      <p:sp>
        <p:nvSpPr>
          <p:cNvPr id="995" name="Google Shape;995;p46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6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6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6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46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000" name="Google Shape;1000;p46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05" name="Google Shape;1005;p46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425" y="1705142"/>
            <a:ext cx="2534675" cy="25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47"/>
          <p:cNvGrpSpPr/>
          <p:nvPr/>
        </p:nvGrpSpPr>
        <p:grpSpPr>
          <a:xfrm>
            <a:off x="2330285" y="1661279"/>
            <a:ext cx="4483439" cy="2160672"/>
            <a:chOff x="722374" y="711560"/>
            <a:chExt cx="3615094" cy="1742197"/>
          </a:xfrm>
        </p:grpSpPr>
        <p:sp>
          <p:nvSpPr>
            <p:cNvPr id="1012" name="Google Shape;1012;p47"/>
            <p:cNvSpPr/>
            <p:nvPr/>
          </p:nvSpPr>
          <p:spPr>
            <a:xfrm>
              <a:off x="3365840" y="783984"/>
              <a:ext cx="200379" cy="171306"/>
            </a:xfrm>
            <a:custGeom>
              <a:rect b="b" l="l" r="r" t="t"/>
              <a:pathLst>
                <a:path extrusionOk="0" h="1314" w="1537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722376" y="711560"/>
              <a:ext cx="3615092" cy="1742197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722374" y="712576"/>
              <a:ext cx="3615092" cy="183518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101010" y="734011"/>
              <a:ext cx="190424" cy="140615"/>
            </a:xfrm>
            <a:custGeom>
              <a:rect b="b" l="l" r="r" t="t"/>
              <a:pathLst>
                <a:path extrusionOk="0" h="1560" w="2454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309874" y="754460"/>
              <a:ext cx="541005" cy="14061"/>
            </a:xfrm>
            <a:custGeom>
              <a:rect b="b" l="l" r="r" t="t"/>
              <a:pathLst>
                <a:path extrusionOk="0" h="156" w="6002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905755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037041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774469" y="7541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47"/>
          <p:cNvSpPr/>
          <p:nvPr/>
        </p:nvSpPr>
        <p:spPr>
          <a:xfrm>
            <a:off x="2624549" y="2417721"/>
            <a:ext cx="837000" cy="8370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7"/>
          <p:cNvSpPr txBox="1"/>
          <p:nvPr>
            <p:ph type="title"/>
          </p:nvPr>
        </p:nvSpPr>
        <p:spPr>
          <a:xfrm>
            <a:off x="3613950" y="2110275"/>
            <a:ext cx="3322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MANAGEMENT</a:t>
            </a:r>
            <a:endParaRPr/>
          </a:p>
        </p:txBody>
      </p:sp>
      <p:sp>
        <p:nvSpPr>
          <p:cNvPr id="1022" name="Google Shape;1022;p47"/>
          <p:cNvSpPr txBox="1"/>
          <p:nvPr>
            <p:ph idx="2" type="title"/>
          </p:nvPr>
        </p:nvSpPr>
        <p:spPr>
          <a:xfrm>
            <a:off x="2624550" y="2485974"/>
            <a:ext cx="837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3" name="Google Shape;1023;p47"/>
          <p:cNvSpPr/>
          <p:nvPr/>
        </p:nvSpPr>
        <p:spPr>
          <a:xfrm>
            <a:off x="6514288" y="2047239"/>
            <a:ext cx="172882" cy="262426"/>
          </a:xfrm>
          <a:custGeom>
            <a:rect b="b" l="l" r="r" t="t"/>
            <a:pathLst>
              <a:path extrusionOk="0" h="3382" w="2228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7"/>
          <p:cNvSpPr/>
          <p:nvPr/>
        </p:nvSpPr>
        <p:spPr>
          <a:xfrm>
            <a:off x="5809386" y="1305865"/>
            <a:ext cx="253192" cy="271427"/>
          </a:xfrm>
          <a:custGeom>
            <a:rect b="b" l="l" r="r" t="t"/>
            <a:pathLst>
              <a:path extrusionOk="0" h="3498" w="3263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7"/>
          <p:cNvSpPr/>
          <p:nvPr/>
        </p:nvSpPr>
        <p:spPr>
          <a:xfrm>
            <a:off x="6302415" y="1151731"/>
            <a:ext cx="341030" cy="366792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7"/>
          <p:cNvSpPr/>
          <p:nvPr/>
        </p:nvSpPr>
        <p:spPr>
          <a:xfrm>
            <a:off x="7012352" y="1688851"/>
            <a:ext cx="450905" cy="485124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7"/>
          <p:cNvSpPr/>
          <p:nvPr/>
        </p:nvSpPr>
        <p:spPr>
          <a:xfrm>
            <a:off x="1857608" y="3070874"/>
            <a:ext cx="384433" cy="414175"/>
          </a:xfrm>
          <a:custGeom>
            <a:rect b="b" l="l" r="r" t="t"/>
            <a:pathLst>
              <a:path extrusionOk="0" h="10430" w="9681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7"/>
          <p:cNvSpPr/>
          <p:nvPr/>
        </p:nvSpPr>
        <p:spPr>
          <a:xfrm>
            <a:off x="1283873" y="1895379"/>
            <a:ext cx="174525" cy="187709"/>
          </a:xfrm>
          <a:custGeom>
            <a:rect b="b" l="l" r="r" t="t"/>
            <a:pathLst>
              <a:path extrusionOk="0" h="4727" w="4395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7"/>
          <p:cNvSpPr/>
          <p:nvPr/>
        </p:nvSpPr>
        <p:spPr>
          <a:xfrm>
            <a:off x="1647191" y="2170256"/>
            <a:ext cx="230755" cy="248267"/>
          </a:xfrm>
          <a:custGeom>
            <a:rect b="b" l="l" r="r" t="t"/>
            <a:pathLst>
              <a:path extrusionOk="0" h="6252" w="5811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7"/>
          <p:cNvSpPr/>
          <p:nvPr/>
        </p:nvSpPr>
        <p:spPr>
          <a:xfrm>
            <a:off x="1525853" y="1577301"/>
            <a:ext cx="254859" cy="274753"/>
          </a:xfrm>
          <a:custGeom>
            <a:rect b="b" l="l" r="r" t="t"/>
            <a:pathLst>
              <a:path extrusionOk="0" h="6919" w="6418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7"/>
          <p:cNvSpPr/>
          <p:nvPr/>
        </p:nvSpPr>
        <p:spPr>
          <a:xfrm>
            <a:off x="2044362" y="2232596"/>
            <a:ext cx="479935" cy="517302"/>
          </a:xfrm>
          <a:custGeom>
            <a:rect b="b" l="l" r="r" t="t"/>
            <a:pathLst>
              <a:path extrusionOk="0" h="13027" w="12086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7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7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7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7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6" name="Google Shape;1036;p47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037" name="Google Shape;1037;p47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42" name="Google Shape;1042;p47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8"/>
          <p:cNvSpPr txBox="1"/>
          <p:nvPr>
            <p:ph type="title"/>
          </p:nvPr>
        </p:nvSpPr>
        <p:spPr>
          <a:xfrm>
            <a:off x="705300" y="585216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048" name="Google Shape;1048;p48"/>
          <p:cNvSpPr txBox="1"/>
          <p:nvPr>
            <p:ph idx="4" type="subTitle"/>
          </p:nvPr>
        </p:nvSpPr>
        <p:spPr>
          <a:xfrm>
            <a:off x="1172650" y="1851450"/>
            <a:ext cx="28356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created multiple database files to support such things as: list of existing users (their names, emails, passwords), list of products (that you could add manually if you have admin access) and so on</a:t>
            </a:r>
            <a:endParaRPr/>
          </a:p>
        </p:txBody>
      </p:sp>
      <p:sp>
        <p:nvSpPr>
          <p:cNvPr id="1049" name="Google Shape;1049;p48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8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8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8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p48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054" name="Google Shape;1054;p48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59" name="Google Shape;1059;p48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850" y="2024301"/>
            <a:ext cx="3390350" cy="171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49"/>
          <p:cNvGrpSpPr/>
          <p:nvPr/>
        </p:nvGrpSpPr>
        <p:grpSpPr>
          <a:xfrm>
            <a:off x="713228" y="1303971"/>
            <a:ext cx="3544711" cy="3228416"/>
            <a:chOff x="713225" y="1380159"/>
            <a:chExt cx="2372472" cy="3228416"/>
          </a:xfrm>
        </p:grpSpPr>
        <p:sp>
          <p:nvSpPr>
            <p:cNvPr id="1066" name="Google Shape;1066;p49"/>
            <p:cNvSpPr/>
            <p:nvPr/>
          </p:nvSpPr>
          <p:spPr>
            <a:xfrm>
              <a:off x="713225" y="1380159"/>
              <a:ext cx="2372472" cy="3228416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713225" y="1381184"/>
              <a:ext cx="2372472" cy="183524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8966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7653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10278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49"/>
          <p:cNvSpPr txBox="1"/>
          <p:nvPr>
            <p:ph type="title"/>
          </p:nvPr>
        </p:nvSpPr>
        <p:spPr>
          <a:xfrm>
            <a:off x="704088" y="588564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EXAMPLES OF FUNCTIONS</a:t>
            </a:r>
            <a:endParaRPr/>
          </a:p>
        </p:txBody>
      </p:sp>
      <p:sp>
        <p:nvSpPr>
          <p:cNvPr id="1072" name="Google Shape;1072;p49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9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9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9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6" name="Google Shape;1076;p49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077" name="Google Shape;1077;p49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82" name="Google Shape;1082;p49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49"/>
          <p:cNvGrpSpPr/>
          <p:nvPr/>
        </p:nvGrpSpPr>
        <p:grpSpPr>
          <a:xfrm>
            <a:off x="4731416" y="1303971"/>
            <a:ext cx="3706039" cy="3228416"/>
            <a:chOff x="713225" y="1380159"/>
            <a:chExt cx="2372472" cy="3228416"/>
          </a:xfrm>
        </p:grpSpPr>
        <p:sp>
          <p:nvSpPr>
            <p:cNvPr id="1084" name="Google Shape;1084;p49"/>
            <p:cNvSpPr/>
            <p:nvPr/>
          </p:nvSpPr>
          <p:spPr>
            <a:xfrm>
              <a:off x="713225" y="1380159"/>
              <a:ext cx="2372472" cy="3228416"/>
            </a:xfrm>
            <a:custGeom>
              <a:rect b="b" l="l" r="r" t="t"/>
              <a:pathLst>
                <a:path extrusionOk="0" h="27968" w="36553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713225" y="1381184"/>
              <a:ext cx="2372472" cy="183524"/>
            </a:xfrm>
            <a:custGeom>
              <a:rect b="b" l="l" r="r" t="t"/>
              <a:pathLst>
                <a:path extrusionOk="0" h="2620" w="36553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896605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765319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1027891" y="1422799"/>
              <a:ext cx="97709" cy="96718"/>
            </a:xfrm>
            <a:custGeom>
              <a:rect b="b" l="l" r="r" t="t"/>
              <a:pathLst>
                <a:path extrusionOk="0" h="1073" w="1084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9" name="Google Shape;10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01" y="1720062"/>
            <a:ext cx="3319776" cy="225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456" y="1680081"/>
            <a:ext cx="3361951" cy="2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0"/>
          <p:cNvSpPr txBox="1"/>
          <p:nvPr>
            <p:ph type="title"/>
          </p:nvPr>
        </p:nvSpPr>
        <p:spPr>
          <a:xfrm>
            <a:off x="704088" y="588564"/>
            <a:ext cx="77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PAGE</a:t>
            </a:r>
            <a:endParaRPr/>
          </a:p>
        </p:txBody>
      </p:sp>
      <p:grpSp>
        <p:nvGrpSpPr>
          <p:cNvPr id="1096" name="Google Shape;1096;p50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1097" name="Google Shape;1097;p50"/>
            <p:cNvSpPr/>
            <p:nvPr/>
          </p:nvSpPr>
          <p:spPr>
            <a:xfrm>
              <a:off x="8334813" y="1543289"/>
              <a:ext cx="172882" cy="262426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8822286" y="2067215"/>
              <a:ext cx="253192" cy="271427"/>
            </a:xfrm>
            <a:custGeom>
              <a:rect b="b" l="l" r="r" t="t"/>
              <a:pathLst>
                <a:path extrusionOk="0" h="3498" w="3263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8122940" y="647781"/>
              <a:ext cx="341030" cy="366792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8832877" y="1184901"/>
              <a:ext cx="450905" cy="485124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50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1102" name="Google Shape;1102;p50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rect b="b" l="l" r="r" t="t"/>
              <a:pathLst>
                <a:path extrusionOk="0" h="3382" w="2228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rect b="b" l="l" r="r" t="t"/>
              <a:pathLst>
                <a:path extrusionOk="0" h="3498" w="3263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rect b="b" l="l" r="r" t="t"/>
              <a:pathLst>
                <a:path extrusionOk="0" h="4727" w="4395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rect b="b" l="l" r="r" t="t"/>
              <a:pathLst>
                <a:path extrusionOk="0" h="6252" w="5811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50">
            <a:hlinkClick action="ppaction://hlinkshowjump?jump=nextslide"/>
          </p:cNvPr>
          <p:cNvSpPr/>
          <p:nvPr/>
        </p:nvSpPr>
        <p:spPr>
          <a:xfrm>
            <a:off x="4810471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0">
            <a:hlinkClick action="ppaction://hlinkshowjump?jump=nextslide"/>
          </p:cNvPr>
          <p:cNvSpPr/>
          <p:nvPr/>
        </p:nvSpPr>
        <p:spPr>
          <a:xfrm>
            <a:off x="4886065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0">
            <a:hlinkClick action="ppaction://hlinkshowjump?jump=previousslide"/>
          </p:cNvPr>
          <p:cNvSpPr/>
          <p:nvPr/>
        </p:nvSpPr>
        <p:spPr>
          <a:xfrm flipH="1">
            <a:off x="4128928" y="4729838"/>
            <a:ext cx="204600" cy="2046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0">
            <a:hlinkClick action="ppaction://hlinkshowjump?jump=previousslide"/>
          </p:cNvPr>
          <p:cNvSpPr/>
          <p:nvPr/>
        </p:nvSpPr>
        <p:spPr>
          <a:xfrm flipH="1">
            <a:off x="4185633" y="4783020"/>
            <a:ext cx="72300" cy="98100"/>
          </a:xfrm>
          <a:prstGeom prst="chevron">
            <a:avLst>
              <a:gd fmla="val 199875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0" name="Google Shape;1110;p50"/>
          <p:cNvGrpSpPr/>
          <p:nvPr/>
        </p:nvGrpSpPr>
        <p:grpSpPr>
          <a:xfrm>
            <a:off x="4466100" y="4691404"/>
            <a:ext cx="212036" cy="212014"/>
            <a:chOff x="6232000" y="1435050"/>
            <a:chExt cx="488225" cy="481850"/>
          </a:xfrm>
        </p:grpSpPr>
        <p:sp>
          <p:nvSpPr>
            <p:cNvPr id="1111" name="Google Shape;1111;p5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16" name="Google Shape;1116;p50">
            <a:hlinkClick action="ppaction://hlinksldjump" r:id="rId3"/>
          </p:cNvPr>
          <p:cNvSpPr/>
          <p:nvPr/>
        </p:nvSpPr>
        <p:spPr>
          <a:xfrm>
            <a:off x="4412529" y="4637889"/>
            <a:ext cx="318900" cy="318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00" y="1417900"/>
            <a:ext cx="3993275" cy="27779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8" name="Google Shape;11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475" y="1417900"/>
            <a:ext cx="3469859" cy="2777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Campaign XL by Slidesgo">
  <a:themeElements>
    <a:clrScheme name="Simple Light">
      <a:dk1>
        <a:srgbClr val="00004D"/>
      </a:dk1>
      <a:lt1>
        <a:srgbClr val="FFFFFF"/>
      </a:lt1>
      <a:dk2>
        <a:srgbClr val="F0E4DB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